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7.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10.xml" ContentType="application/vnd.openxmlformats-officedocument.presentationml.slideLayout+xml"/>
  <Override PartName="/ppt/notesSlides/notesSlide6.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Lst>
  <p:notesMasterIdLst>
    <p:notesMasterId r:id="rId57"/>
  </p:notesMasterIdLst>
  <p:sldIdLst>
    <p:sldId id="1486" r:id="rId2"/>
    <p:sldId id="1563" r:id="rId3"/>
    <p:sldId id="1507" r:id="rId4"/>
    <p:sldId id="1506" r:id="rId5"/>
    <p:sldId id="1576" r:id="rId6"/>
    <p:sldId id="1574" r:id="rId7"/>
    <p:sldId id="1572" r:id="rId8"/>
    <p:sldId id="1590" r:id="rId9"/>
    <p:sldId id="1571" r:id="rId10"/>
    <p:sldId id="1573" r:id="rId11"/>
    <p:sldId id="1564" r:id="rId12"/>
    <p:sldId id="1620" r:id="rId13"/>
    <p:sldId id="1591" r:id="rId14"/>
    <p:sldId id="1614" r:id="rId15"/>
    <p:sldId id="1631" r:id="rId16"/>
    <p:sldId id="1622" r:id="rId17"/>
    <p:sldId id="1567" r:id="rId18"/>
    <p:sldId id="1615" r:id="rId19"/>
    <p:sldId id="1588" r:id="rId20"/>
    <p:sldId id="1586" r:id="rId21"/>
    <p:sldId id="1566" r:id="rId22"/>
    <p:sldId id="1587" r:id="rId23"/>
    <p:sldId id="1589" r:id="rId24"/>
    <p:sldId id="1565" r:id="rId25"/>
    <p:sldId id="1575" r:id="rId26"/>
    <p:sldId id="1616" r:id="rId27"/>
    <p:sldId id="1594" r:id="rId28"/>
    <p:sldId id="1568" r:id="rId29"/>
    <p:sldId id="1623" r:id="rId30"/>
    <p:sldId id="1624" r:id="rId31"/>
    <p:sldId id="1569" r:id="rId32"/>
    <p:sldId id="1578" r:id="rId33"/>
    <p:sldId id="1592" r:id="rId34"/>
    <p:sldId id="1619" r:id="rId35"/>
    <p:sldId id="1579" r:id="rId36"/>
    <p:sldId id="1617" r:id="rId37"/>
    <p:sldId id="1618" r:id="rId38"/>
    <p:sldId id="1596" r:id="rId39"/>
    <p:sldId id="1580" r:id="rId40"/>
    <p:sldId id="1582" r:id="rId41"/>
    <p:sldId id="1598" r:id="rId42"/>
    <p:sldId id="1625" r:id="rId43"/>
    <p:sldId id="1597" r:id="rId44"/>
    <p:sldId id="1626" r:id="rId45"/>
    <p:sldId id="1583" r:id="rId46"/>
    <p:sldId id="1581" r:id="rId47"/>
    <p:sldId id="1632" r:id="rId48"/>
    <p:sldId id="1593" r:id="rId49"/>
    <p:sldId id="1633" r:id="rId50"/>
    <p:sldId id="1628" r:id="rId51"/>
    <p:sldId id="1634" r:id="rId52"/>
    <p:sldId id="1629" r:id="rId53"/>
    <p:sldId id="1630" r:id="rId54"/>
    <p:sldId id="1627" r:id="rId55"/>
    <p:sldId id="1530" r:id="rId56"/>
  </p:sldIdLst>
  <p:sldSz cx="9144000" cy="5143500" type="screen16x9"/>
  <p:notesSz cx="6858000" cy="9144000"/>
  <p:defaultTextStyle>
    <a:defPPr>
      <a:defRPr lang="en-US"/>
    </a:defPPr>
    <a:lvl1pPr algn="l" rtl="0" fontAlgn="base">
      <a:spcBef>
        <a:spcPct val="0"/>
      </a:spcBef>
      <a:spcAft>
        <a:spcPct val="0"/>
      </a:spcAft>
      <a:defRPr sz="1600" kern="1200">
        <a:solidFill>
          <a:schemeClr val="tx1"/>
        </a:solidFill>
        <a:latin typeface="Arial" charset="0"/>
        <a:ea typeface="ＭＳ Ｐゴシック" pitchFamily="34" charset="-128"/>
        <a:cs typeface="+mn-cs"/>
      </a:defRPr>
    </a:lvl1pPr>
    <a:lvl2pPr marL="457200" algn="l" rtl="0" fontAlgn="base">
      <a:spcBef>
        <a:spcPct val="0"/>
      </a:spcBef>
      <a:spcAft>
        <a:spcPct val="0"/>
      </a:spcAft>
      <a:defRPr sz="1600" kern="1200">
        <a:solidFill>
          <a:schemeClr val="tx1"/>
        </a:solidFill>
        <a:latin typeface="Arial" charset="0"/>
        <a:ea typeface="ＭＳ Ｐゴシック" pitchFamily="34" charset="-128"/>
        <a:cs typeface="+mn-cs"/>
      </a:defRPr>
    </a:lvl2pPr>
    <a:lvl3pPr marL="914400" algn="l" rtl="0" fontAlgn="base">
      <a:spcBef>
        <a:spcPct val="0"/>
      </a:spcBef>
      <a:spcAft>
        <a:spcPct val="0"/>
      </a:spcAft>
      <a:defRPr sz="1600" kern="1200">
        <a:solidFill>
          <a:schemeClr val="tx1"/>
        </a:solidFill>
        <a:latin typeface="Arial" charset="0"/>
        <a:ea typeface="ＭＳ Ｐゴシック" pitchFamily="34" charset="-128"/>
        <a:cs typeface="+mn-cs"/>
      </a:defRPr>
    </a:lvl3pPr>
    <a:lvl4pPr marL="1371600" algn="l" rtl="0" fontAlgn="base">
      <a:spcBef>
        <a:spcPct val="0"/>
      </a:spcBef>
      <a:spcAft>
        <a:spcPct val="0"/>
      </a:spcAft>
      <a:defRPr sz="1600" kern="1200">
        <a:solidFill>
          <a:schemeClr val="tx1"/>
        </a:solidFill>
        <a:latin typeface="Arial" charset="0"/>
        <a:ea typeface="ＭＳ Ｐゴシック" pitchFamily="34" charset="-128"/>
        <a:cs typeface="+mn-cs"/>
      </a:defRPr>
    </a:lvl4pPr>
    <a:lvl5pPr marL="1828800" algn="l" rtl="0" fontAlgn="base">
      <a:spcBef>
        <a:spcPct val="0"/>
      </a:spcBef>
      <a:spcAft>
        <a:spcPct val="0"/>
      </a:spcAft>
      <a:defRPr sz="1600" kern="1200">
        <a:solidFill>
          <a:schemeClr val="tx1"/>
        </a:solidFill>
        <a:latin typeface="Arial" charset="0"/>
        <a:ea typeface="ＭＳ Ｐゴシック" pitchFamily="34" charset="-128"/>
        <a:cs typeface="+mn-cs"/>
      </a:defRPr>
    </a:lvl5pPr>
    <a:lvl6pPr marL="2286000" algn="l" defTabSz="914400" rtl="0" eaLnBrk="1" latinLnBrk="0" hangingPunct="1">
      <a:defRPr sz="1600" kern="1200">
        <a:solidFill>
          <a:schemeClr val="tx1"/>
        </a:solidFill>
        <a:latin typeface="Arial" charset="0"/>
        <a:ea typeface="ＭＳ Ｐゴシック" pitchFamily="34" charset="-128"/>
        <a:cs typeface="+mn-cs"/>
      </a:defRPr>
    </a:lvl6pPr>
    <a:lvl7pPr marL="2743200" algn="l" defTabSz="914400" rtl="0" eaLnBrk="1" latinLnBrk="0" hangingPunct="1">
      <a:defRPr sz="1600" kern="1200">
        <a:solidFill>
          <a:schemeClr val="tx1"/>
        </a:solidFill>
        <a:latin typeface="Arial" charset="0"/>
        <a:ea typeface="ＭＳ Ｐゴシック" pitchFamily="34" charset="-128"/>
        <a:cs typeface="+mn-cs"/>
      </a:defRPr>
    </a:lvl7pPr>
    <a:lvl8pPr marL="3200400" algn="l" defTabSz="914400" rtl="0" eaLnBrk="1" latinLnBrk="0" hangingPunct="1">
      <a:defRPr sz="1600" kern="1200">
        <a:solidFill>
          <a:schemeClr val="tx1"/>
        </a:solidFill>
        <a:latin typeface="Arial" charset="0"/>
        <a:ea typeface="ＭＳ Ｐゴシック" pitchFamily="34" charset="-128"/>
        <a:cs typeface="+mn-cs"/>
      </a:defRPr>
    </a:lvl8pPr>
    <a:lvl9pPr marL="3657600" algn="l" defTabSz="914400" rtl="0" eaLnBrk="1" latinLnBrk="0" hangingPunct="1">
      <a:defRPr sz="1600" kern="1200">
        <a:solidFill>
          <a:schemeClr val="tx1"/>
        </a:solidFill>
        <a:latin typeface="Arial" charset="0"/>
        <a:ea typeface="ＭＳ Ｐゴシック" pitchFamily="34"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FF66"/>
    <a:srgbClr val="FFFF00"/>
    <a:srgbClr val="FF0000"/>
    <a:srgbClr val="110759"/>
    <a:srgbClr val="FF33CC"/>
    <a:srgbClr val="FF66CC"/>
    <a:srgbClr val="FF9900"/>
    <a:srgbClr val="FFFF66"/>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2992" autoAdjust="0"/>
    <p:restoredTop sz="91616" autoAdjust="0"/>
  </p:normalViewPr>
  <p:slideViewPr>
    <p:cSldViewPr>
      <p:cViewPr>
        <p:scale>
          <a:sx n="70" d="100"/>
          <a:sy n="70" d="100"/>
        </p:scale>
        <p:origin x="-888" y="-132"/>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3876"/>
    </p:cViewPr>
  </p:sorterViewPr>
  <p:notesViewPr>
    <p:cSldViewPr>
      <p:cViewPr varScale="1">
        <p:scale>
          <a:sx n="66" d="100"/>
          <a:sy n="66" d="100"/>
        </p:scale>
        <p:origin x="-2592" y="-102"/>
      </p:cViewPr>
      <p:guideLst>
        <p:guide orient="horz" pos="2880"/>
        <p:guide pos="2160"/>
      </p:guideLst>
    </p:cSldViewPr>
  </p:notes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charset="0"/>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Arial" pitchFamily="34" charset="0"/>
                <a:ea typeface="ＭＳ Ｐゴシック" charset="-128"/>
                <a:cs typeface="Arial" pitchFamily="34" charset="0"/>
              </a:defRPr>
            </a:lvl1pPr>
          </a:lstStyle>
          <a:p>
            <a:pPr>
              <a:defRPr/>
            </a:pPr>
            <a:fld id="{CE213042-888C-4495-B40C-F3E9C3407BD2}" type="datetimeFigureOut">
              <a:rPr lang="en-US"/>
              <a:pPr>
                <a:defRPr/>
              </a:pPr>
              <a:t>1/12/2013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charset="0"/>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Arial" pitchFamily="34" charset="0"/>
                <a:ea typeface="ＭＳ Ｐゴシック" charset="-128"/>
                <a:cs typeface="Arial" pitchFamily="34" charset="0"/>
              </a:defRPr>
            </a:lvl1pPr>
          </a:lstStyle>
          <a:p>
            <a:pPr>
              <a:defRPr/>
            </a:pPr>
            <a:fld id="{EA25CD9D-6CF7-45C9-A55D-E9EFA078E564}" type="slidenum">
              <a:rPr lang="en-US"/>
              <a:pPr>
                <a:defRPr/>
              </a:pPr>
              <a:t>‹#›</a:t>
            </a:fld>
            <a:endParaRPr lang="en-US"/>
          </a:p>
        </p:txBody>
      </p:sp>
    </p:spTree>
    <p:extLst>
      <p:ext uri="{BB962C8B-B14F-4D97-AF65-F5344CB8AC3E}">
        <p14:creationId xmlns:p14="http://schemas.microsoft.com/office/powerpoint/2010/main" xmlns="" val="333219780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ＭＳ Ｐゴシック" pitchFamily="34" charset="-128"/>
        <a:cs typeface="ＭＳ Ｐゴシック" charset="0"/>
      </a:defRPr>
    </a:lvl1pPr>
    <a:lvl2pPr marL="457200" algn="l" rtl="0" eaLnBrk="0" fontAlgn="base" hangingPunct="0">
      <a:spcBef>
        <a:spcPct val="30000"/>
      </a:spcBef>
      <a:spcAft>
        <a:spcPct val="0"/>
      </a:spcAft>
      <a:defRPr sz="1200" kern="1200">
        <a:solidFill>
          <a:schemeClr val="tx1"/>
        </a:solidFill>
        <a:latin typeface="+mn-lt"/>
        <a:ea typeface="ＭＳ Ｐゴシック" pitchFamily="34" charset="-128"/>
        <a:cs typeface="+mn-cs"/>
      </a:defRPr>
    </a:lvl2pPr>
    <a:lvl3pPr marL="914400" algn="l" rtl="0" eaLnBrk="0" fontAlgn="base" hangingPunct="0">
      <a:spcBef>
        <a:spcPct val="30000"/>
      </a:spcBef>
      <a:spcAft>
        <a:spcPct val="0"/>
      </a:spcAft>
      <a:defRPr sz="1200" kern="1200">
        <a:solidFill>
          <a:schemeClr val="tx1"/>
        </a:solidFill>
        <a:latin typeface="+mn-lt"/>
        <a:ea typeface="ＭＳ Ｐゴシック" pitchFamily="34" charset="-128"/>
        <a:cs typeface="+mn-cs"/>
      </a:defRPr>
    </a:lvl3pPr>
    <a:lvl4pPr marL="1371600" algn="l" rtl="0" eaLnBrk="0" fontAlgn="base" hangingPunct="0">
      <a:spcBef>
        <a:spcPct val="30000"/>
      </a:spcBef>
      <a:spcAft>
        <a:spcPct val="0"/>
      </a:spcAft>
      <a:defRPr sz="1200" kern="1200">
        <a:solidFill>
          <a:schemeClr val="tx1"/>
        </a:solidFill>
        <a:latin typeface="+mn-lt"/>
        <a:ea typeface="ＭＳ Ｐゴシック" pitchFamily="34" charset="-128"/>
        <a:cs typeface="+mn-cs"/>
      </a:defRPr>
    </a:lvl4pPr>
    <a:lvl5pPr marL="1828800" algn="l" rtl="0" eaLnBrk="0" fontAlgn="base" hangingPunct="0">
      <a:spcBef>
        <a:spcPct val="30000"/>
      </a:spcBef>
      <a:spcAft>
        <a:spcPct val="0"/>
      </a:spcAft>
      <a:defRPr sz="1200" kern="1200">
        <a:solidFill>
          <a:schemeClr val="tx1"/>
        </a:solidFill>
        <a:latin typeface="+mn-lt"/>
        <a:ea typeface="ＭＳ Ｐゴシック"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3" name="Notes Placeholder 2"/>
          <p:cNvSpPr>
            <a:spLocks noGrp="1"/>
          </p:cNvSpPr>
          <p:nvPr>
            <p:ph type="body" idx="1"/>
          </p:nvPr>
        </p:nvSpPr>
        <p:spPr/>
        <p:txBody>
          <a:bodyPr>
            <a:normAutofit fontScale="92500" lnSpcReduction="10000"/>
          </a:bodyPr>
          <a:lstStyle/>
          <a:p>
            <a:pPr>
              <a:defRPr/>
            </a:pPr>
            <a:r>
              <a:rPr lang="en-US" dirty="0" smtClean="0"/>
              <a:t>Om </a:t>
            </a:r>
            <a:r>
              <a:rPr lang="en-US" dirty="0" err="1" smtClean="0"/>
              <a:t>Ajnana</a:t>
            </a:r>
            <a:r>
              <a:rPr lang="en-US" dirty="0" smtClean="0"/>
              <a:t> </a:t>
            </a:r>
            <a:r>
              <a:rPr lang="en-US" dirty="0" err="1" smtClean="0"/>
              <a:t>timirandhasya</a:t>
            </a:r>
            <a:r>
              <a:rPr lang="en-US" dirty="0" smtClean="0"/>
              <a:t>, </a:t>
            </a:r>
            <a:r>
              <a:rPr lang="en-US" dirty="0" err="1" smtClean="0"/>
              <a:t>jnananjana</a:t>
            </a:r>
            <a:r>
              <a:rPr lang="en-US" dirty="0" smtClean="0"/>
              <a:t> </a:t>
            </a:r>
            <a:r>
              <a:rPr lang="en-US" dirty="0" err="1" smtClean="0"/>
              <a:t>salakaya</a:t>
            </a:r>
            <a:r>
              <a:rPr lang="en-US" dirty="0" smtClean="0"/>
              <a:t>		</a:t>
            </a:r>
          </a:p>
          <a:p>
            <a:pPr>
              <a:defRPr/>
            </a:pPr>
            <a:r>
              <a:rPr lang="en-US" dirty="0" err="1" smtClean="0"/>
              <a:t>Caksur</a:t>
            </a:r>
            <a:r>
              <a:rPr lang="en-US" dirty="0" smtClean="0"/>
              <a:t> </a:t>
            </a:r>
            <a:r>
              <a:rPr lang="en-US" dirty="0" err="1" smtClean="0"/>
              <a:t>unmimiltam</a:t>
            </a:r>
            <a:r>
              <a:rPr lang="en-US" dirty="0" smtClean="0"/>
              <a:t> </a:t>
            </a:r>
            <a:r>
              <a:rPr lang="en-US" dirty="0" err="1" smtClean="0"/>
              <a:t>yena</a:t>
            </a:r>
            <a:r>
              <a:rPr lang="en-US" dirty="0" smtClean="0"/>
              <a:t>, </a:t>
            </a:r>
            <a:r>
              <a:rPr lang="en-US" dirty="0" err="1" smtClean="0"/>
              <a:t>tasmai</a:t>
            </a:r>
            <a:r>
              <a:rPr lang="en-US" dirty="0" smtClean="0"/>
              <a:t> </a:t>
            </a:r>
            <a:r>
              <a:rPr lang="en-US" dirty="0" err="1" smtClean="0"/>
              <a:t>sri</a:t>
            </a:r>
            <a:r>
              <a:rPr lang="en-US" dirty="0" smtClean="0"/>
              <a:t> </a:t>
            </a:r>
            <a:r>
              <a:rPr lang="en-US" dirty="0" err="1" smtClean="0"/>
              <a:t>gurave</a:t>
            </a:r>
            <a:r>
              <a:rPr lang="en-US" dirty="0" smtClean="0"/>
              <a:t> </a:t>
            </a:r>
            <a:r>
              <a:rPr lang="en-US" dirty="0" err="1" smtClean="0"/>
              <a:t>namah</a:t>
            </a:r>
            <a:r>
              <a:rPr lang="en-US" dirty="0" smtClean="0"/>
              <a:t>		</a:t>
            </a:r>
          </a:p>
          <a:p>
            <a:pPr>
              <a:defRPr/>
            </a:pPr>
            <a:endParaRPr lang="en-US" dirty="0" smtClean="0"/>
          </a:p>
          <a:p>
            <a:pPr>
              <a:defRPr/>
            </a:pPr>
            <a:r>
              <a:rPr lang="en-US" dirty="0" err="1" smtClean="0"/>
              <a:t>Namah</a:t>
            </a:r>
            <a:r>
              <a:rPr lang="en-US" dirty="0" smtClean="0"/>
              <a:t> </a:t>
            </a:r>
            <a:r>
              <a:rPr lang="en-US" dirty="0" err="1" smtClean="0"/>
              <a:t>om</a:t>
            </a:r>
            <a:r>
              <a:rPr lang="en-US" dirty="0" smtClean="0"/>
              <a:t> </a:t>
            </a:r>
            <a:r>
              <a:rPr lang="en-US" dirty="0" err="1" smtClean="0"/>
              <a:t>vishnu</a:t>
            </a:r>
            <a:r>
              <a:rPr lang="en-US" dirty="0" smtClean="0"/>
              <a:t> </a:t>
            </a:r>
            <a:r>
              <a:rPr lang="en-US" dirty="0" err="1" smtClean="0"/>
              <a:t>padaya</a:t>
            </a:r>
            <a:r>
              <a:rPr lang="en-US" dirty="0" smtClean="0"/>
              <a:t>, </a:t>
            </a:r>
            <a:r>
              <a:rPr lang="en-US" dirty="0" err="1" smtClean="0"/>
              <a:t>radhikayah</a:t>
            </a:r>
            <a:r>
              <a:rPr lang="en-US" dirty="0" smtClean="0"/>
              <a:t> </a:t>
            </a:r>
            <a:r>
              <a:rPr lang="en-US" dirty="0" err="1" smtClean="0"/>
              <a:t>priyatmane</a:t>
            </a:r>
            <a:r>
              <a:rPr lang="en-US" dirty="0" smtClean="0"/>
              <a:t>		</a:t>
            </a:r>
          </a:p>
          <a:p>
            <a:pPr>
              <a:defRPr/>
            </a:pPr>
            <a:r>
              <a:rPr lang="en-US" dirty="0" smtClean="0"/>
              <a:t>Sri-</a:t>
            </a:r>
            <a:r>
              <a:rPr lang="en-US" dirty="0" err="1" smtClean="0"/>
              <a:t>srimad</a:t>
            </a:r>
            <a:r>
              <a:rPr lang="en-US" dirty="0" smtClean="0"/>
              <a:t> </a:t>
            </a:r>
            <a:r>
              <a:rPr lang="en-US" dirty="0" err="1" smtClean="0"/>
              <a:t>bhaktivedanta</a:t>
            </a:r>
            <a:r>
              <a:rPr lang="en-US" dirty="0" smtClean="0"/>
              <a:t>, </a:t>
            </a:r>
            <a:r>
              <a:rPr lang="en-US" dirty="0" err="1" smtClean="0"/>
              <a:t>narayana</a:t>
            </a:r>
            <a:r>
              <a:rPr lang="en-US" dirty="0" smtClean="0"/>
              <a:t> </a:t>
            </a:r>
            <a:r>
              <a:rPr lang="en-US" dirty="0" err="1" smtClean="0"/>
              <a:t>iti</a:t>
            </a:r>
            <a:r>
              <a:rPr lang="en-US" dirty="0" smtClean="0"/>
              <a:t> </a:t>
            </a:r>
            <a:r>
              <a:rPr lang="en-US" dirty="0" err="1" smtClean="0"/>
              <a:t>namine</a:t>
            </a:r>
            <a:r>
              <a:rPr lang="en-US" dirty="0" smtClean="0"/>
              <a:t>		</a:t>
            </a:r>
          </a:p>
          <a:p>
            <a:pPr>
              <a:defRPr/>
            </a:pPr>
            <a:r>
              <a:rPr lang="en-US" dirty="0" smtClean="0"/>
              <a:t>					</a:t>
            </a:r>
          </a:p>
          <a:p>
            <a:pPr>
              <a:defRPr/>
            </a:pPr>
            <a:r>
              <a:rPr lang="en-US" dirty="0" smtClean="0"/>
              <a:t>Sri </a:t>
            </a:r>
            <a:r>
              <a:rPr lang="en-US" dirty="0" err="1" smtClean="0"/>
              <a:t>krishna</a:t>
            </a:r>
            <a:r>
              <a:rPr lang="en-US" dirty="0" smtClean="0"/>
              <a:t> </a:t>
            </a:r>
            <a:r>
              <a:rPr lang="en-US" dirty="0" err="1" smtClean="0"/>
              <a:t>lila</a:t>
            </a:r>
            <a:r>
              <a:rPr lang="en-US" dirty="0" smtClean="0"/>
              <a:t> </a:t>
            </a:r>
            <a:r>
              <a:rPr lang="en-US" dirty="0" err="1" smtClean="0"/>
              <a:t>kathane</a:t>
            </a:r>
            <a:r>
              <a:rPr lang="en-US" dirty="0" smtClean="0"/>
              <a:t> </a:t>
            </a:r>
            <a:r>
              <a:rPr lang="en-US" dirty="0" err="1" smtClean="0"/>
              <a:t>sudaksham</a:t>
            </a:r>
            <a:r>
              <a:rPr lang="en-US" dirty="0" smtClean="0"/>
              <a:t>			</a:t>
            </a:r>
          </a:p>
          <a:p>
            <a:pPr>
              <a:defRPr/>
            </a:pPr>
            <a:r>
              <a:rPr lang="en-US" dirty="0" err="1" smtClean="0"/>
              <a:t>Audarya-madhurya</a:t>
            </a:r>
            <a:r>
              <a:rPr lang="en-US" dirty="0" smtClean="0"/>
              <a:t> </a:t>
            </a:r>
            <a:r>
              <a:rPr lang="en-US" dirty="0" err="1" smtClean="0"/>
              <a:t>gunais</a:t>
            </a:r>
            <a:r>
              <a:rPr lang="en-US" dirty="0" smtClean="0"/>
              <a:t> ca </a:t>
            </a:r>
            <a:r>
              <a:rPr lang="en-US" dirty="0" err="1" smtClean="0"/>
              <a:t>yuktam</a:t>
            </a:r>
            <a:endParaRPr lang="en-US" dirty="0" smtClean="0"/>
          </a:p>
          <a:p>
            <a:pPr>
              <a:defRPr/>
            </a:pPr>
            <a:r>
              <a:rPr lang="en-US" dirty="0" err="1" smtClean="0"/>
              <a:t>Varam</a:t>
            </a:r>
            <a:r>
              <a:rPr lang="en-US" dirty="0" smtClean="0"/>
              <a:t> </a:t>
            </a:r>
            <a:r>
              <a:rPr lang="en-US" dirty="0" err="1" smtClean="0"/>
              <a:t>varenyam</a:t>
            </a:r>
            <a:r>
              <a:rPr lang="en-US" dirty="0" smtClean="0"/>
              <a:t> </a:t>
            </a:r>
            <a:r>
              <a:rPr lang="en-US" dirty="0" err="1" smtClean="0"/>
              <a:t>purusham</a:t>
            </a:r>
            <a:r>
              <a:rPr lang="en-US" dirty="0" smtClean="0"/>
              <a:t> </a:t>
            </a:r>
            <a:r>
              <a:rPr lang="en-US" dirty="0" err="1" smtClean="0"/>
              <a:t>mahantam</a:t>
            </a:r>
            <a:r>
              <a:rPr lang="en-US" dirty="0" smtClean="0"/>
              <a:t>			</a:t>
            </a:r>
          </a:p>
          <a:p>
            <a:pPr>
              <a:defRPr/>
            </a:pPr>
            <a:r>
              <a:rPr lang="en-US" dirty="0" err="1" smtClean="0"/>
              <a:t>Narayanam</a:t>
            </a:r>
            <a:r>
              <a:rPr lang="en-US" dirty="0" smtClean="0"/>
              <a:t> </a:t>
            </a:r>
            <a:r>
              <a:rPr lang="en-US" dirty="0" err="1" smtClean="0"/>
              <a:t>tvam</a:t>
            </a:r>
            <a:r>
              <a:rPr lang="en-US" dirty="0" smtClean="0"/>
              <a:t> </a:t>
            </a:r>
            <a:r>
              <a:rPr lang="en-US" dirty="0" err="1" smtClean="0"/>
              <a:t>sirasa</a:t>
            </a:r>
            <a:r>
              <a:rPr lang="en-US" dirty="0" smtClean="0"/>
              <a:t> </a:t>
            </a:r>
            <a:r>
              <a:rPr lang="en-US" dirty="0" err="1" smtClean="0"/>
              <a:t>namami</a:t>
            </a:r>
            <a:r>
              <a:rPr lang="en-US" dirty="0" smtClean="0"/>
              <a:t>			</a:t>
            </a:r>
          </a:p>
          <a:p>
            <a:pPr>
              <a:defRPr/>
            </a:pPr>
            <a:r>
              <a:rPr lang="en-US" dirty="0" smtClean="0"/>
              <a:t>					</a:t>
            </a:r>
          </a:p>
          <a:p>
            <a:pPr>
              <a:defRPr/>
            </a:pPr>
            <a:r>
              <a:rPr lang="en-US" dirty="0" smtClean="0"/>
              <a:t>He </a:t>
            </a:r>
            <a:r>
              <a:rPr lang="en-US" dirty="0" err="1" smtClean="0"/>
              <a:t>krishna</a:t>
            </a:r>
            <a:r>
              <a:rPr lang="en-US" dirty="0" smtClean="0"/>
              <a:t> </a:t>
            </a:r>
            <a:r>
              <a:rPr lang="en-US" dirty="0" err="1" smtClean="0"/>
              <a:t>karuna</a:t>
            </a:r>
            <a:r>
              <a:rPr lang="en-US" dirty="0" smtClean="0"/>
              <a:t> </a:t>
            </a:r>
            <a:r>
              <a:rPr lang="en-US" dirty="0" err="1" smtClean="0"/>
              <a:t>sindho</a:t>
            </a:r>
            <a:r>
              <a:rPr lang="en-US" dirty="0" smtClean="0"/>
              <a:t>, </a:t>
            </a:r>
            <a:r>
              <a:rPr lang="en-US" dirty="0" err="1" smtClean="0"/>
              <a:t>dina</a:t>
            </a:r>
            <a:r>
              <a:rPr lang="en-US" dirty="0" smtClean="0"/>
              <a:t> </a:t>
            </a:r>
            <a:r>
              <a:rPr lang="en-US" dirty="0" err="1" smtClean="0"/>
              <a:t>bandho</a:t>
            </a:r>
            <a:r>
              <a:rPr lang="en-US" dirty="0" smtClean="0"/>
              <a:t> </a:t>
            </a:r>
            <a:r>
              <a:rPr lang="en-US" dirty="0" err="1" smtClean="0"/>
              <a:t>jagat</a:t>
            </a:r>
            <a:r>
              <a:rPr lang="en-US" dirty="0" smtClean="0"/>
              <a:t> pate		</a:t>
            </a:r>
          </a:p>
          <a:p>
            <a:pPr>
              <a:defRPr/>
            </a:pPr>
            <a:r>
              <a:rPr lang="en-US" dirty="0" err="1" smtClean="0"/>
              <a:t>Gopesha</a:t>
            </a:r>
            <a:r>
              <a:rPr lang="en-US" dirty="0" smtClean="0"/>
              <a:t> </a:t>
            </a:r>
            <a:r>
              <a:rPr lang="en-US" dirty="0" err="1" smtClean="0"/>
              <a:t>gopika</a:t>
            </a:r>
            <a:r>
              <a:rPr lang="en-US" dirty="0" smtClean="0"/>
              <a:t> </a:t>
            </a:r>
            <a:r>
              <a:rPr lang="en-US" dirty="0" err="1" smtClean="0"/>
              <a:t>kanta</a:t>
            </a:r>
            <a:r>
              <a:rPr lang="en-US" dirty="0" smtClean="0"/>
              <a:t>, </a:t>
            </a:r>
            <a:r>
              <a:rPr lang="en-US" dirty="0" err="1" smtClean="0"/>
              <a:t>radha</a:t>
            </a:r>
            <a:r>
              <a:rPr lang="en-US" dirty="0" smtClean="0"/>
              <a:t> </a:t>
            </a:r>
            <a:r>
              <a:rPr lang="en-US" dirty="0" err="1" smtClean="0"/>
              <a:t>kanta</a:t>
            </a:r>
            <a:r>
              <a:rPr lang="en-US" dirty="0" smtClean="0"/>
              <a:t> </a:t>
            </a:r>
            <a:r>
              <a:rPr lang="en-US" dirty="0" err="1" smtClean="0"/>
              <a:t>namo</a:t>
            </a:r>
            <a:r>
              <a:rPr lang="en-US" dirty="0" smtClean="0"/>
              <a:t> ‘</a:t>
            </a:r>
            <a:r>
              <a:rPr lang="en-US" dirty="0" err="1" smtClean="0"/>
              <a:t>stu</a:t>
            </a:r>
            <a:r>
              <a:rPr lang="en-US" dirty="0" smtClean="0"/>
              <a:t> </a:t>
            </a:r>
            <a:r>
              <a:rPr lang="en-US" dirty="0" err="1" smtClean="0"/>
              <a:t>te</a:t>
            </a:r>
            <a:endParaRPr lang="en-US" dirty="0" smtClean="0"/>
          </a:p>
          <a:p>
            <a:pPr>
              <a:defRPr/>
            </a:pPr>
            <a:endParaRPr lang="en-US" dirty="0" smtClean="0"/>
          </a:p>
          <a:p>
            <a:pPr>
              <a:defRPr/>
            </a:pPr>
            <a:r>
              <a:rPr lang="en-US" dirty="0" err="1" smtClean="0"/>
              <a:t>tapta</a:t>
            </a:r>
            <a:r>
              <a:rPr lang="en-US" dirty="0" smtClean="0"/>
              <a:t> </a:t>
            </a:r>
            <a:r>
              <a:rPr lang="en-US" dirty="0" err="1" smtClean="0"/>
              <a:t>kancana</a:t>
            </a:r>
            <a:r>
              <a:rPr lang="en-US" dirty="0" smtClean="0"/>
              <a:t> </a:t>
            </a:r>
            <a:r>
              <a:rPr lang="en-US" dirty="0" err="1" smtClean="0"/>
              <a:t>gaurangi</a:t>
            </a:r>
            <a:r>
              <a:rPr lang="en-US" dirty="0" smtClean="0"/>
              <a:t>, </a:t>
            </a:r>
            <a:r>
              <a:rPr lang="en-US" dirty="0" err="1" smtClean="0"/>
              <a:t>radhe</a:t>
            </a:r>
            <a:r>
              <a:rPr lang="en-US" dirty="0" smtClean="0"/>
              <a:t> </a:t>
            </a:r>
            <a:r>
              <a:rPr lang="en-US" dirty="0" err="1" smtClean="0"/>
              <a:t>vrindavaneshvari</a:t>
            </a:r>
            <a:endParaRPr lang="en-US" dirty="0" smtClean="0"/>
          </a:p>
          <a:p>
            <a:pPr>
              <a:defRPr/>
            </a:pPr>
            <a:r>
              <a:rPr lang="en-US" dirty="0" err="1" smtClean="0"/>
              <a:t>vrsabhanu</a:t>
            </a:r>
            <a:r>
              <a:rPr lang="en-US" dirty="0" smtClean="0"/>
              <a:t> </a:t>
            </a:r>
            <a:r>
              <a:rPr lang="en-US" dirty="0" err="1" smtClean="0"/>
              <a:t>sute</a:t>
            </a:r>
            <a:r>
              <a:rPr lang="en-US" dirty="0" smtClean="0"/>
              <a:t> </a:t>
            </a:r>
            <a:r>
              <a:rPr lang="en-US" dirty="0" err="1" smtClean="0"/>
              <a:t>devi</a:t>
            </a:r>
            <a:r>
              <a:rPr lang="en-US" dirty="0" smtClean="0"/>
              <a:t>, </a:t>
            </a:r>
            <a:r>
              <a:rPr lang="en-US" dirty="0" err="1" smtClean="0"/>
              <a:t>pranamami</a:t>
            </a:r>
            <a:r>
              <a:rPr lang="en-US" dirty="0" smtClean="0"/>
              <a:t> </a:t>
            </a:r>
            <a:r>
              <a:rPr lang="en-US" dirty="0" err="1" smtClean="0"/>
              <a:t>hari</a:t>
            </a:r>
            <a:r>
              <a:rPr lang="en-US" dirty="0" smtClean="0"/>
              <a:t> </a:t>
            </a:r>
            <a:r>
              <a:rPr lang="en-US" dirty="0" err="1" smtClean="0"/>
              <a:t>priye</a:t>
            </a:r>
            <a:endParaRPr lang="en-US" dirty="0" smtClean="0"/>
          </a:p>
          <a:p>
            <a:pPr>
              <a:defRPr/>
            </a:pPr>
            <a:endParaRPr lang="en-US" dirty="0" smtClean="0"/>
          </a:p>
          <a:p>
            <a:pPr>
              <a:defRPr/>
            </a:pPr>
            <a:r>
              <a:rPr lang="en-US" dirty="0" err="1" smtClean="0"/>
              <a:t>bhajami</a:t>
            </a:r>
            <a:r>
              <a:rPr lang="en-US" dirty="0" smtClean="0"/>
              <a:t> </a:t>
            </a:r>
            <a:r>
              <a:rPr lang="en-US" dirty="0" err="1" smtClean="0"/>
              <a:t>radham</a:t>
            </a:r>
            <a:r>
              <a:rPr lang="en-US" dirty="0" smtClean="0"/>
              <a:t> </a:t>
            </a:r>
            <a:r>
              <a:rPr lang="en-US" dirty="0" err="1" smtClean="0"/>
              <a:t>aravinda</a:t>
            </a:r>
            <a:r>
              <a:rPr lang="en-US" dirty="0" smtClean="0"/>
              <a:t> </a:t>
            </a:r>
            <a:r>
              <a:rPr lang="en-US" dirty="0" err="1" smtClean="0"/>
              <a:t>netram</a:t>
            </a:r>
            <a:endParaRPr lang="en-US" dirty="0" smtClean="0"/>
          </a:p>
          <a:p>
            <a:pPr>
              <a:defRPr/>
            </a:pPr>
            <a:r>
              <a:rPr lang="en-US" dirty="0" err="1" smtClean="0"/>
              <a:t>smarami</a:t>
            </a:r>
            <a:r>
              <a:rPr lang="en-US" dirty="0" smtClean="0"/>
              <a:t> </a:t>
            </a:r>
            <a:r>
              <a:rPr lang="en-US" dirty="0" err="1" smtClean="0"/>
              <a:t>radham</a:t>
            </a:r>
            <a:r>
              <a:rPr lang="en-US" dirty="0" smtClean="0"/>
              <a:t> </a:t>
            </a:r>
            <a:r>
              <a:rPr lang="en-US" dirty="0" err="1" smtClean="0"/>
              <a:t>madhurasmi-tasyam</a:t>
            </a:r>
            <a:endParaRPr lang="en-US" dirty="0" smtClean="0"/>
          </a:p>
          <a:p>
            <a:pPr>
              <a:defRPr/>
            </a:pPr>
            <a:r>
              <a:rPr lang="en-US" dirty="0" err="1" smtClean="0"/>
              <a:t>vadami</a:t>
            </a:r>
            <a:r>
              <a:rPr lang="en-US" dirty="0" smtClean="0"/>
              <a:t> </a:t>
            </a:r>
            <a:r>
              <a:rPr lang="en-US" dirty="0" err="1" smtClean="0"/>
              <a:t>radham</a:t>
            </a:r>
            <a:r>
              <a:rPr lang="en-US" dirty="0" smtClean="0"/>
              <a:t> </a:t>
            </a:r>
            <a:r>
              <a:rPr lang="en-US" dirty="0" err="1" smtClean="0"/>
              <a:t>karuna</a:t>
            </a:r>
            <a:r>
              <a:rPr lang="en-US" dirty="0" smtClean="0"/>
              <a:t> </a:t>
            </a:r>
            <a:r>
              <a:rPr lang="en-US" dirty="0" err="1" smtClean="0"/>
              <a:t>bharardram</a:t>
            </a:r>
            <a:endParaRPr lang="en-US" dirty="0" smtClean="0"/>
          </a:p>
          <a:p>
            <a:pPr>
              <a:defRPr/>
            </a:pPr>
            <a:r>
              <a:rPr lang="en-US" dirty="0" err="1" smtClean="0"/>
              <a:t>tato</a:t>
            </a:r>
            <a:r>
              <a:rPr lang="en-US" dirty="0" smtClean="0"/>
              <a:t> </a:t>
            </a:r>
            <a:r>
              <a:rPr lang="en-US" dirty="0" err="1" smtClean="0"/>
              <a:t>mam</a:t>
            </a:r>
            <a:r>
              <a:rPr lang="en-US" dirty="0" smtClean="0"/>
              <a:t> </a:t>
            </a:r>
            <a:r>
              <a:rPr lang="en-US" dirty="0" err="1" smtClean="0"/>
              <a:t>anyasti</a:t>
            </a:r>
            <a:r>
              <a:rPr lang="en-US" dirty="0" smtClean="0"/>
              <a:t> </a:t>
            </a:r>
            <a:r>
              <a:rPr lang="en-US" dirty="0" err="1" smtClean="0"/>
              <a:t>gatir</a:t>
            </a:r>
            <a:r>
              <a:rPr lang="en-US" dirty="0" smtClean="0"/>
              <a:t> </a:t>
            </a:r>
            <a:r>
              <a:rPr lang="en-US" dirty="0" err="1" smtClean="0"/>
              <a:t>na</a:t>
            </a:r>
            <a:r>
              <a:rPr lang="en-US" dirty="0" smtClean="0"/>
              <a:t> </a:t>
            </a:r>
            <a:r>
              <a:rPr lang="en-US" dirty="0" err="1" smtClean="0"/>
              <a:t>kapi</a:t>
            </a:r>
            <a:endParaRPr lang="en-US" dirty="0" smtClean="0"/>
          </a:p>
          <a:p>
            <a:pPr>
              <a:defRPr/>
            </a:pPr>
            <a:endParaRPr lang="en-US" dirty="0" smtClean="0"/>
          </a:p>
          <a:p>
            <a:pPr>
              <a:defRPr/>
            </a:pPr>
            <a:r>
              <a:rPr lang="en-US" dirty="0" err="1" smtClean="0"/>
              <a:t>bhaktya</a:t>
            </a:r>
            <a:r>
              <a:rPr lang="en-US" dirty="0" smtClean="0"/>
              <a:t> </a:t>
            </a:r>
            <a:r>
              <a:rPr lang="en-US" dirty="0" err="1" smtClean="0"/>
              <a:t>vihina</a:t>
            </a:r>
            <a:r>
              <a:rPr lang="en-US" dirty="0" smtClean="0"/>
              <a:t> </a:t>
            </a:r>
            <a:r>
              <a:rPr lang="en-US" dirty="0" err="1" smtClean="0"/>
              <a:t>aparadha</a:t>
            </a:r>
            <a:r>
              <a:rPr lang="en-US" dirty="0" smtClean="0"/>
              <a:t> </a:t>
            </a:r>
            <a:r>
              <a:rPr lang="en-US" dirty="0" err="1" smtClean="0"/>
              <a:t>lakshai</a:t>
            </a:r>
            <a:endParaRPr lang="en-US" dirty="0" smtClean="0"/>
          </a:p>
          <a:p>
            <a:pPr>
              <a:defRPr/>
            </a:pPr>
            <a:r>
              <a:rPr lang="en-US" dirty="0" err="1" smtClean="0"/>
              <a:t>ksiptas</a:t>
            </a:r>
            <a:r>
              <a:rPr lang="en-US" dirty="0" smtClean="0"/>
              <a:t> ca </a:t>
            </a:r>
            <a:r>
              <a:rPr lang="en-US" dirty="0" err="1" smtClean="0"/>
              <a:t>kamadi</a:t>
            </a:r>
            <a:r>
              <a:rPr lang="en-US" dirty="0" smtClean="0"/>
              <a:t> </a:t>
            </a:r>
            <a:r>
              <a:rPr lang="en-US" dirty="0" err="1" smtClean="0"/>
              <a:t>taranga</a:t>
            </a:r>
            <a:r>
              <a:rPr lang="en-US" dirty="0" smtClean="0"/>
              <a:t> </a:t>
            </a:r>
            <a:r>
              <a:rPr lang="en-US" dirty="0" err="1" smtClean="0"/>
              <a:t>madhye</a:t>
            </a:r>
            <a:endParaRPr lang="en-US" dirty="0" smtClean="0"/>
          </a:p>
          <a:p>
            <a:pPr>
              <a:defRPr/>
            </a:pPr>
            <a:r>
              <a:rPr lang="en-US" dirty="0" err="1" smtClean="0"/>
              <a:t>krpamayi</a:t>
            </a:r>
            <a:r>
              <a:rPr lang="en-US" dirty="0" smtClean="0"/>
              <a:t> </a:t>
            </a:r>
            <a:r>
              <a:rPr lang="en-US" dirty="0" err="1" smtClean="0"/>
              <a:t>tvam</a:t>
            </a:r>
            <a:r>
              <a:rPr lang="en-US" dirty="0" smtClean="0"/>
              <a:t> </a:t>
            </a:r>
            <a:r>
              <a:rPr lang="en-US" dirty="0" err="1" smtClean="0"/>
              <a:t>saranam</a:t>
            </a:r>
            <a:r>
              <a:rPr lang="en-US" dirty="0" smtClean="0"/>
              <a:t> </a:t>
            </a:r>
            <a:r>
              <a:rPr lang="en-US" dirty="0" err="1" smtClean="0"/>
              <a:t>prapanna</a:t>
            </a:r>
            <a:endParaRPr lang="en-US" dirty="0" smtClean="0"/>
          </a:p>
          <a:p>
            <a:pPr>
              <a:defRPr/>
            </a:pPr>
            <a:r>
              <a:rPr lang="en-US" dirty="0" err="1" smtClean="0"/>
              <a:t>vrinde</a:t>
            </a:r>
            <a:r>
              <a:rPr lang="en-US" dirty="0" smtClean="0"/>
              <a:t> </a:t>
            </a:r>
            <a:r>
              <a:rPr lang="en-US" dirty="0" err="1" smtClean="0"/>
              <a:t>numas</a:t>
            </a:r>
            <a:r>
              <a:rPr lang="en-US" dirty="0" smtClean="0"/>
              <a:t> </a:t>
            </a:r>
            <a:r>
              <a:rPr lang="en-US" dirty="0" err="1" smtClean="0"/>
              <a:t>te</a:t>
            </a:r>
            <a:r>
              <a:rPr lang="en-US" dirty="0" smtClean="0"/>
              <a:t> </a:t>
            </a:r>
            <a:r>
              <a:rPr lang="en-US" dirty="0" err="1" smtClean="0"/>
              <a:t>caranara</a:t>
            </a:r>
            <a:r>
              <a:rPr lang="en-US" dirty="0" smtClean="0"/>
              <a:t> </a:t>
            </a:r>
            <a:r>
              <a:rPr lang="en-US" dirty="0" err="1" smtClean="0"/>
              <a:t>vindam</a:t>
            </a:r>
            <a:endParaRPr lang="en-US" dirty="0" smtClean="0"/>
          </a:p>
        </p:txBody>
      </p:sp>
      <p:sp>
        <p:nvSpPr>
          <p:cNvPr id="7168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D66000EE-60CF-4B41-9EF9-9C5143C98DDD}" type="slidenum">
              <a:rPr lang="en-US" smtClean="0"/>
              <a:pPr>
                <a:defRPr/>
              </a:pPr>
              <a:t>1</a:t>
            </a:fld>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EA25CD9D-6CF7-45C9-A55D-E9EFA078E564}" type="slidenum">
              <a:rPr lang="en-US" smtClean="0"/>
              <a:pPr>
                <a:defRPr/>
              </a:pPr>
              <a:t>22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t>After Chaitanya Mahaprabhu took sannyasa and left for Puri Kshetra ,his wife Srimati Vishnupriya Devi began to pine away in seperation from her beloved .Mahaprabhu himself gave her a deity of his own self to comfort her . The deity was made of robust neem wood with two palms facing forward in a gesture of embrace or welcome . Vishnupriya began worshiping this deity in her home.</a:t>
            </a:r>
            <a:endParaRPr lang="en-US"/>
          </a:p>
        </p:txBody>
      </p:sp>
      <p:sp>
        <p:nvSpPr>
          <p:cNvPr id="4" name="Slide Number Placeholder 3"/>
          <p:cNvSpPr>
            <a:spLocks noGrp="1"/>
          </p:cNvSpPr>
          <p:nvPr>
            <p:ph type="sldNum" sz="quarter" idx="10"/>
          </p:nvPr>
        </p:nvSpPr>
        <p:spPr/>
        <p:txBody>
          <a:bodyPr/>
          <a:lstStyle/>
          <a:p>
            <a:pPr>
              <a:defRPr/>
            </a:pPr>
            <a:fld id="{EA25CD9D-6CF7-45C9-A55D-E9EFA078E564}" type="slidenum">
              <a:rPr lang="en-US" smtClean="0"/>
              <a:pPr>
                <a:defRPr/>
              </a:pPr>
              <a:t>40</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t>Towards the end of her life she is said to have merged into this very deity one morning after her daily puja .When the gates were opened people found her pearl nose bead hanging from the nose of Gauranga deity !</a:t>
            </a:r>
            <a:br>
              <a:rPr lang="en-US" smtClean="0"/>
            </a:br>
            <a:r>
              <a:rPr lang="en-US" smtClean="0"/>
              <a:t>Today the same idol is carefully preserved by descendants of maternal side of Vishnupriya Devi , who are also its sevaks . The little pearl nose ring still hangs from his nose . And he is considered the lord of Navadwipa dhaam ... hence his name Dhaameshwar Gauranga .</a:t>
            </a:r>
            <a:br>
              <a:rPr lang="en-US" smtClean="0"/>
            </a:br>
            <a:r>
              <a:rPr lang="en-US" smtClean="0"/>
              <a:t>In the right side corner of the silver throne , in the front of the main deity one can see the original padukas of Chaitanya</a:t>
            </a:r>
            <a:endParaRPr lang="en-US"/>
          </a:p>
        </p:txBody>
      </p:sp>
      <p:sp>
        <p:nvSpPr>
          <p:cNvPr id="4" name="Slide Number Placeholder 3"/>
          <p:cNvSpPr>
            <a:spLocks noGrp="1"/>
          </p:cNvSpPr>
          <p:nvPr>
            <p:ph type="sldNum" sz="quarter" idx="10"/>
          </p:nvPr>
        </p:nvSpPr>
        <p:spPr/>
        <p:txBody>
          <a:bodyPr/>
          <a:lstStyle/>
          <a:p>
            <a:pPr>
              <a:defRPr/>
            </a:pPr>
            <a:fld id="{EA25CD9D-6CF7-45C9-A55D-E9EFA078E564}" type="slidenum">
              <a:rPr lang="en-US" smtClean="0"/>
              <a:pPr>
                <a:defRPr/>
              </a:pPr>
              <a:t>48</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EA25CD9D-6CF7-45C9-A55D-E9EFA078E564}" type="slidenum">
              <a:rPr lang="en-US" smtClean="0"/>
              <a:pPr>
                <a:defRPr/>
              </a:pPr>
              <a:t>49</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t>Towards the end of her life she is said to have merged into this very deity one morning after her daily puja .When the gates were opened people found her pearl nose bead hanging from the nose of Gauranga deity !</a:t>
            </a:r>
            <a:br>
              <a:rPr lang="en-US" smtClean="0"/>
            </a:br>
            <a:r>
              <a:rPr lang="en-US" smtClean="0"/>
              <a:t>Today the same idol is carefully preserved by descendants of maternal side of Vishnupriya Devi , who are also its sevaks . The little pearl nose ring still hangs from his nose . And he is considered the lord of Navadwipa dhaam ... hence his name Dhaameshwar Gauranga .</a:t>
            </a:r>
            <a:br>
              <a:rPr lang="en-US" smtClean="0"/>
            </a:br>
            <a:r>
              <a:rPr lang="en-US" smtClean="0"/>
              <a:t>In the right side corner of the silver throne , in the front of the main deity one can see the original padukas of Chaitanya</a:t>
            </a:r>
            <a:endParaRPr lang="en-US"/>
          </a:p>
        </p:txBody>
      </p:sp>
      <p:sp>
        <p:nvSpPr>
          <p:cNvPr id="4" name="Slide Number Placeholder 3"/>
          <p:cNvSpPr>
            <a:spLocks noGrp="1"/>
          </p:cNvSpPr>
          <p:nvPr>
            <p:ph type="sldNum" sz="quarter" idx="10"/>
          </p:nvPr>
        </p:nvSpPr>
        <p:spPr/>
        <p:txBody>
          <a:bodyPr/>
          <a:lstStyle/>
          <a:p>
            <a:pPr>
              <a:defRPr/>
            </a:pPr>
            <a:fld id="{EA25CD9D-6CF7-45C9-A55D-E9EFA078E564}" type="slidenum">
              <a:rPr lang="en-US" smtClean="0"/>
              <a:pPr>
                <a:defRPr/>
              </a:pPr>
              <a:t>50</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3" name="Notes Placeholder 2"/>
          <p:cNvSpPr>
            <a:spLocks noGrp="1"/>
          </p:cNvSpPr>
          <p:nvPr>
            <p:ph type="body" idx="1"/>
          </p:nvPr>
        </p:nvSpPr>
        <p:spPr/>
        <p:txBody>
          <a:bodyPr>
            <a:normAutofit fontScale="92500" lnSpcReduction="10000"/>
          </a:bodyPr>
          <a:lstStyle/>
          <a:p>
            <a:pPr>
              <a:defRPr/>
            </a:pPr>
            <a:r>
              <a:rPr lang="en-US" dirty="0" smtClean="0"/>
              <a:t>Om </a:t>
            </a:r>
            <a:r>
              <a:rPr lang="en-US" dirty="0" err="1" smtClean="0"/>
              <a:t>Ajnana</a:t>
            </a:r>
            <a:r>
              <a:rPr lang="en-US" dirty="0" smtClean="0"/>
              <a:t> </a:t>
            </a:r>
            <a:r>
              <a:rPr lang="en-US" dirty="0" err="1" smtClean="0"/>
              <a:t>timirandhasya</a:t>
            </a:r>
            <a:r>
              <a:rPr lang="en-US" dirty="0" smtClean="0"/>
              <a:t>, </a:t>
            </a:r>
            <a:r>
              <a:rPr lang="en-US" dirty="0" err="1" smtClean="0"/>
              <a:t>jnananjana</a:t>
            </a:r>
            <a:r>
              <a:rPr lang="en-US" dirty="0" smtClean="0"/>
              <a:t> </a:t>
            </a:r>
            <a:r>
              <a:rPr lang="en-US" dirty="0" err="1" smtClean="0"/>
              <a:t>salakaya</a:t>
            </a:r>
            <a:r>
              <a:rPr lang="en-US" dirty="0" smtClean="0"/>
              <a:t>		</a:t>
            </a:r>
          </a:p>
          <a:p>
            <a:pPr>
              <a:defRPr/>
            </a:pPr>
            <a:r>
              <a:rPr lang="en-US" dirty="0" err="1" smtClean="0"/>
              <a:t>Caksur</a:t>
            </a:r>
            <a:r>
              <a:rPr lang="en-US" dirty="0" smtClean="0"/>
              <a:t> </a:t>
            </a:r>
            <a:r>
              <a:rPr lang="en-US" dirty="0" err="1" smtClean="0"/>
              <a:t>unmimiltam</a:t>
            </a:r>
            <a:r>
              <a:rPr lang="en-US" dirty="0" smtClean="0"/>
              <a:t> </a:t>
            </a:r>
            <a:r>
              <a:rPr lang="en-US" dirty="0" err="1" smtClean="0"/>
              <a:t>yena</a:t>
            </a:r>
            <a:r>
              <a:rPr lang="en-US" dirty="0" smtClean="0"/>
              <a:t>, </a:t>
            </a:r>
            <a:r>
              <a:rPr lang="en-US" dirty="0" err="1" smtClean="0"/>
              <a:t>tasmai</a:t>
            </a:r>
            <a:r>
              <a:rPr lang="en-US" dirty="0" smtClean="0"/>
              <a:t> </a:t>
            </a:r>
            <a:r>
              <a:rPr lang="en-US" dirty="0" err="1" smtClean="0"/>
              <a:t>sri</a:t>
            </a:r>
            <a:r>
              <a:rPr lang="en-US" dirty="0" smtClean="0"/>
              <a:t> </a:t>
            </a:r>
            <a:r>
              <a:rPr lang="en-US" dirty="0" err="1" smtClean="0"/>
              <a:t>gurave</a:t>
            </a:r>
            <a:r>
              <a:rPr lang="en-US" dirty="0" smtClean="0"/>
              <a:t> </a:t>
            </a:r>
            <a:r>
              <a:rPr lang="en-US" dirty="0" err="1" smtClean="0"/>
              <a:t>namah</a:t>
            </a:r>
            <a:r>
              <a:rPr lang="en-US" dirty="0" smtClean="0"/>
              <a:t>		</a:t>
            </a:r>
          </a:p>
          <a:p>
            <a:pPr>
              <a:defRPr/>
            </a:pPr>
            <a:endParaRPr lang="en-US" dirty="0" smtClean="0"/>
          </a:p>
          <a:p>
            <a:pPr>
              <a:defRPr/>
            </a:pPr>
            <a:r>
              <a:rPr lang="en-US" dirty="0" err="1" smtClean="0"/>
              <a:t>Namah</a:t>
            </a:r>
            <a:r>
              <a:rPr lang="en-US" dirty="0" smtClean="0"/>
              <a:t> </a:t>
            </a:r>
            <a:r>
              <a:rPr lang="en-US" dirty="0" err="1" smtClean="0"/>
              <a:t>om</a:t>
            </a:r>
            <a:r>
              <a:rPr lang="en-US" dirty="0" smtClean="0"/>
              <a:t> </a:t>
            </a:r>
            <a:r>
              <a:rPr lang="en-US" dirty="0" err="1" smtClean="0"/>
              <a:t>vishnu</a:t>
            </a:r>
            <a:r>
              <a:rPr lang="en-US" dirty="0" smtClean="0"/>
              <a:t> </a:t>
            </a:r>
            <a:r>
              <a:rPr lang="en-US" dirty="0" err="1" smtClean="0"/>
              <a:t>padaya</a:t>
            </a:r>
            <a:r>
              <a:rPr lang="en-US" dirty="0" smtClean="0"/>
              <a:t>, </a:t>
            </a:r>
            <a:r>
              <a:rPr lang="en-US" dirty="0" err="1" smtClean="0"/>
              <a:t>radhikayah</a:t>
            </a:r>
            <a:r>
              <a:rPr lang="en-US" dirty="0" smtClean="0"/>
              <a:t> </a:t>
            </a:r>
            <a:r>
              <a:rPr lang="en-US" dirty="0" err="1" smtClean="0"/>
              <a:t>priyatmane</a:t>
            </a:r>
            <a:r>
              <a:rPr lang="en-US" dirty="0" smtClean="0"/>
              <a:t>		</a:t>
            </a:r>
          </a:p>
          <a:p>
            <a:pPr>
              <a:defRPr/>
            </a:pPr>
            <a:r>
              <a:rPr lang="en-US" dirty="0" smtClean="0"/>
              <a:t>Sri-</a:t>
            </a:r>
            <a:r>
              <a:rPr lang="en-US" dirty="0" err="1" smtClean="0"/>
              <a:t>srimad</a:t>
            </a:r>
            <a:r>
              <a:rPr lang="en-US" dirty="0" smtClean="0"/>
              <a:t> </a:t>
            </a:r>
            <a:r>
              <a:rPr lang="en-US" dirty="0" err="1" smtClean="0"/>
              <a:t>bhaktivedanta</a:t>
            </a:r>
            <a:r>
              <a:rPr lang="en-US" dirty="0" smtClean="0"/>
              <a:t>, </a:t>
            </a:r>
            <a:r>
              <a:rPr lang="en-US" dirty="0" err="1" smtClean="0"/>
              <a:t>narayana</a:t>
            </a:r>
            <a:r>
              <a:rPr lang="en-US" dirty="0" smtClean="0"/>
              <a:t> </a:t>
            </a:r>
            <a:r>
              <a:rPr lang="en-US" dirty="0" err="1" smtClean="0"/>
              <a:t>iti</a:t>
            </a:r>
            <a:r>
              <a:rPr lang="en-US" dirty="0" smtClean="0"/>
              <a:t> </a:t>
            </a:r>
            <a:r>
              <a:rPr lang="en-US" dirty="0" err="1" smtClean="0"/>
              <a:t>namine</a:t>
            </a:r>
            <a:r>
              <a:rPr lang="en-US" dirty="0" smtClean="0"/>
              <a:t>		</a:t>
            </a:r>
          </a:p>
          <a:p>
            <a:pPr>
              <a:defRPr/>
            </a:pPr>
            <a:r>
              <a:rPr lang="en-US" dirty="0" smtClean="0"/>
              <a:t>					</a:t>
            </a:r>
          </a:p>
          <a:p>
            <a:pPr>
              <a:defRPr/>
            </a:pPr>
            <a:r>
              <a:rPr lang="en-US" dirty="0" smtClean="0"/>
              <a:t>Sri </a:t>
            </a:r>
            <a:r>
              <a:rPr lang="en-US" dirty="0" err="1" smtClean="0"/>
              <a:t>krishna</a:t>
            </a:r>
            <a:r>
              <a:rPr lang="en-US" dirty="0" smtClean="0"/>
              <a:t> </a:t>
            </a:r>
            <a:r>
              <a:rPr lang="en-US" dirty="0" err="1" smtClean="0"/>
              <a:t>lila</a:t>
            </a:r>
            <a:r>
              <a:rPr lang="en-US" dirty="0" smtClean="0"/>
              <a:t> </a:t>
            </a:r>
            <a:r>
              <a:rPr lang="en-US" dirty="0" err="1" smtClean="0"/>
              <a:t>kathane</a:t>
            </a:r>
            <a:r>
              <a:rPr lang="en-US" dirty="0" smtClean="0"/>
              <a:t> </a:t>
            </a:r>
            <a:r>
              <a:rPr lang="en-US" dirty="0" err="1" smtClean="0"/>
              <a:t>sudaksham</a:t>
            </a:r>
            <a:r>
              <a:rPr lang="en-US" dirty="0" smtClean="0"/>
              <a:t>			</a:t>
            </a:r>
          </a:p>
          <a:p>
            <a:pPr>
              <a:defRPr/>
            </a:pPr>
            <a:r>
              <a:rPr lang="en-US" dirty="0" err="1" smtClean="0"/>
              <a:t>Audarya-madhurya</a:t>
            </a:r>
            <a:r>
              <a:rPr lang="en-US" dirty="0" smtClean="0"/>
              <a:t> </a:t>
            </a:r>
            <a:r>
              <a:rPr lang="en-US" dirty="0" err="1" smtClean="0"/>
              <a:t>gunais</a:t>
            </a:r>
            <a:r>
              <a:rPr lang="en-US" dirty="0" smtClean="0"/>
              <a:t> ca </a:t>
            </a:r>
            <a:r>
              <a:rPr lang="en-US" dirty="0" err="1" smtClean="0"/>
              <a:t>yuktam</a:t>
            </a:r>
            <a:endParaRPr lang="en-US" dirty="0" smtClean="0"/>
          </a:p>
          <a:p>
            <a:pPr>
              <a:defRPr/>
            </a:pPr>
            <a:r>
              <a:rPr lang="en-US" dirty="0" err="1" smtClean="0"/>
              <a:t>Varam</a:t>
            </a:r>
            <a:r>
              <a:rPr lang="en-US" dirty="0" smtClean="0"/>
              <a:t> </a:t>
            </a:r>
            <a:r>
              <a:rPr lang="en-US" dirty="0" err="1" smtClean="0"/>
              <a:t>varenyam</a:t>
            </a:r>
            <a:r>
              <a:rPr lang="en-US" dirty="0" smtClean="0"/>
              <a:t> </a:t>
            </a:r>
            <a:r>
              <a:rPr lang="en-US" dirty="0" err="1" smtClean="0"/>
              <a:t>purusham</a:t>
            </a:r>
            <a:r>
              <a:rPr lang="en-US" dirty="0" smtClean="0"/>
              <a:t> </a:t>
            </a:r>
            <a:r>
              <a:rPr lang="en-US" dirty="0" err="1" smtClean="0"/>
              <a:t>mahantam</a:t>
            </a:r>
            <a:r>
              <a:rPr lang="en-US" dirty="0" smtClean="0"/>
              <a:t>			</a:t>
            </a:r>
          </a:p>
          <a:p>
            <a:pPr>
              <a:defRPr/>
            </a:pPr>
            <a:r>
              <a:rPr lang="en-US" dirty="0" err="1" smtClean="0"/>
              <a:t>Narayanam</a:t>
            </a:r>
            <a:r>
              <a:rPr lang="en-US" dirty="0" smtClean="0"/>
              <a:t> </a:t>
            </a:r>
            <a:r>
              <a:rPr lang="en-US" dirty="0" err="1" smtClean="0"/>
              <a:t>tvam</a:t>
            </a:r>
            <a:r>
              <a:rPr lang="en-US" dirty="0" smtClean="0"/>
              <a:t> </a:t>
            </a:r>
            <a:r>
              <a:rPr lang="en-US" dirty="0" err="1" smtClean="0"/>
              <a:t>sirasa</a:t>
            </a:r>
            <a:r>
              <a:rPr lang="en-US" dirty="0" smtClean="0"/>
              <a:t> </a:t>
            </a:r>
            <a:r>
              <a:rPr lang="en-US" dirty="0" err="1" smtClean="0"/>
              <a:t>namami</a:t>
            </a:r>
            <a:r>
              <a:rPr lang="en-US" dirty="0" smtClean="0"/>
              <a:t>			</a:t>
            </a:r>
          </a:p>
          <a:p>
            <a:pPr>
              <a:defRPr/>
            </a:pPr>
            <a:r>
              <a:rPr lang="en-US" dirty="0" smtClean="0"/>
              <a:t>					</a:t>
            </a:r>
          </a:p>
          <a:p>
            <a:pPr>
              <a:defRPr/>
            </a:pPr>
            <a:r>
              <a:rPr lang="en-US" dirty="0" smtClean="0"/>
              <a:t>He </a:t>
            </a:r>
            <a:r>
              <a:rPr lang="en-US" dirty="0" err="1" smtClean="0"/>
              <a:t>krishna</a:t>
            </a:r>
            <a:r>
              <a:rPr lang="en-US" dirty="0" smtClean="0"/>
              <a:t> </a:t>
            </a:r>
            <a:r>
              <a:rPr lang="en-US" dirty="0" err="1" smtClean="0"/>
              <a:t>karuna</a:t>
            </a:r>
            <a:r>
              <a:rPr lang="en-US" dirty="0" smtClean="0"/>
              <a:t> </a:t>
            </a:r>
            <a:r>
              <a:rPr lang="en-US" dirty="0" err="1" smtClean="0"/>
              <a:t>sindho</a:t>
            </a:r>
            <a:r>
              <a:rPr lang="en-US" dirty="0" smtClean="0"/>
              <a:t>, </a:t>
            </a:r>
            <a:r>
              <a:rPr lang="en-US" dirty="0" err="1" smtClean="0"/>
              <a:t>dina</a:t>
            </a:r>
            <a:r>
              <a:rPr lang="en-US" dirty="0" smtClean="0"/>
              <a:t> </a:t>
            </a:r>
            <a:r>
              <a:rPr lang="en-US" dirty="0" err="1" smtClean="0"/>
              <a:t>bandho</a:t>
            </a:r>
            <a:r>
              <a:rPr lang="en-US" dirty="0" smtClean="0"/>
              <a:t> </a:t>
            </a:r>
            <a:r>
              <a:rPr lang="en-US" dirty="0" err="1" smtClean="0"/>
              <a:t>jagat</a:t>
            </a:r>
            <a:r>
              <a:rPr lang="en-US" dirty="0" smtClean="0"/>
              <a:t> pate		</a:t>
            </a:r>
          </a:p>
          <a:p>
            <a:pPr>
              <a:defRPr/>
            </a:pPr>
            <a:r>
              <a:rPr lang="en-US" dirty="0" err="1" smtClean="0"/>
              <a:t>Gopesha</a:t>
            </a:r>
            <a:r>
              <a:rPr lang="en-US" dirty="0" smtClean="0"/>
              <a:t> </a:t>
            </a:r>
            <a:r>
              <a:rPr lang="en-US" dirty="0" err="1" smtClean="0"/>
              <a:t>gopika</a:t>
            </a:r>
            <a:r>
              <a:rPr lang="en-US" dirty="0" smtClean="0"/>
              <a:t> </a:t>
            </a:r>
            <a:r>
              <a:rPr lang="en-US" dirty="0" err="1" smtClean="0"/>
              <a:t>kanta</a:t>
            </a:r>
            <a:r>
              <a:rPr lang="en-US" dirty="0" smtClean="0"/>
              <a:t>, </a:t>
            </a:r>
            <a:r>
              <a:rPr lang="en-US" dirty="0" err="1" smtClean="0"/>
              <a:t>radha</a:t>
            </a:r>
            <a:r>
              <a:rPr lang="en-US" dirty="0" smtClean="0"/>
              <a:t> </a:t>
            </a:r>
            <a:r>
              <a:rPr lang="en-US" dirty="0" err="1" smtClean="0"/>
              <a:t>kanta</a:t>
            </a:r>
            <a:r>
              <a:rPr lang="en-US" dirty="0" smtClean="0"/>
              <a:t> </a:t>
            </a:r>
            <a:r>
              <a:rPr lang="en-US" dirty="0" err="1" smtClean="0"/>
              <a:t>namo</a:t>
            </a:r>
            <a:r>
              <a:rPr lang="en-US" dirty="0" smtClean="0"/>
              <a:t> ‘</a:t>
            </a:r>
            <a:r>
              <a:rPr lang="en-US" dirty="0" err="1" smtClean="0"/>
              <a:t>stu</a:t>
            </a:r>
            <a:r>
              <a:rPr lang="en-US" dirty="0" smtClean="0"/>
              <a:t> </a:t>
            </a:r>
            <a:r>
              <a:rPr lang="en-US" dirty="0" err="1" smtClean="0"/>
              <a:t>te</a:t>
            </a:r>
            <a:endParaRPr lang="en-US" dirty="0" smtClean="0"/>
          </a:p>
          <a:p>
            <a:pPr>
              <a:defRPr/>
            </a:pPr>
            <a:endParaRPr lang="en-US" dirty="0" smtClean="0"/>
          </a:p>
          <a:p>
            <a:pPr>
              <a:defRPr/>
            </a:pPr>
            <a:r>
              <a:rPr lang="en-US" dirty="0" err="1" smtClean="0"/>
              <a:t>tapta</a:t>
            </a:r>
            <a:r>
              <a:rPr lang="en-US" dirty="0" smtClean="0"/>
              <a:t> </a:t>
            </a:r>
            <a:r>
              <a:rPr lang="en-US" dirty="0" err="1" smtClean="0"/>
              <a:t>kancana</a:t>
            </a:r>
            <a:r>
              <a:rPr lang="en-US" dirty="0" smtClean="0"/>
              <a:t> </a:t>
            </a:r>
            <a:r>
              <a:rPr lang="en-US" dirty="0" err="1" smtClean="0"/>
              <a:t>gaurangi</a:t>
            </a:r>
            <a:r>
              <a:rPr lang="en-US" dirty="0" smtClean="0"/>
              <a:t>, </a:t>
            </a:r>
            <a:r>
              <a:rPr lang="en-US" dirty="0" err="1" smtClean="0"/>
              <a:t>radhe</a:t>
            </a:r>
            <a:r>
              <a:rPr lang="en-US" dirty="0" smtClean="0"/>
              <a:t> </a:t>
            </a:r>
            <a:r>
              <a:rPr lang="en-US" dirty="0" err="1" smtClean="0"/>
              <a:t>vrindavaneshvari</a:t>
            </a:r>
            <a:endParaRPr lang="en-US" dirty="0" smtClean="0"/>
          </a:p>
          <a:p>
            <a:pPr>
              <a:defRPr/>
            </a:pPr>
            <a:r>
              <a:rPr lang="en-US" dirty="0" err="1" smtClean="0"/>
              <a:t>vrsabhanu</a:t>
            </a:r>
            <a:r>
              <a:rPr lang="en-US" dirty="0" smtClean="0"/>
              <a:t> </a:t>
            </a:r>
            <a:r>
              <a:rPr lang="en-US" dirty="0" err="1" smtClean="0"/>
              <a:t>sute</a:t>
            </a:r>
            <a:r>
              <a:rPr lang="en-US" dirty="0" smtClean="0"/>
              <a:t> </a:t>
            </a:r>
            <a:r>
              <a:rPr lang="en-US" dirty="0" err="1" smtClean="0"/>
              <a:t>devi</a:t>
            </a:r>
            <a:r>
              <a:rPr lang="en-US" dirty="0" smtClean="0"/>
              <a:t>, </a:t>
            </a:r>
            <a:r>
              <a:rPr lang="en-US" dirty="0" err="1" smtClean="0"/>
              <a:t>pranamami</a:t>
            </a:r>
            <a:r>
              <a:rPr lang="en-US" dirty="0" smtClean="0"/>
              <a:t> </a:t>
            </a:r>
            <a:r>
              <a:rPr lang="en-US" dirty="0" err="1" smtClean="0"/>
              <a:t>hari</a:t>
            </a:r>
            <a:r>
              <a:rPr lang="en-US" dirty="0" smtClean="0"/>
              <a:t> </a:t>
            </a:r>
            <a:r>
              <a:rPr lang="en-US" dirty="0" err="1" smtClean="0"/>
              <a:t>priye</a:t>
            </a:r>
            <a:endParaRPr lang="en-US" dirty="0" smtClean="0"/>
          </a:p>
          <a:p>
            <a:pPr>
              <a:defRPr/>
            </a:pPr>
            <a:endParaRPr lang="en-US" dirty="0" smtClean="0"/>
          </a:p>
          <a:p>
            <a:pPr>
              <a:defRPr/>
            </a:pPr>
            <a:r>
              <a:rPr lang="en-US" dirty="0" err="1" smtClean="0"/>
              <a:t>bhajami</a:t>
            </a:r>
            <a:r>
              <a:rPr lang="en-US" dirty="0" smtClean="0"/>
              <a:t> </a:t>
            </a:r>
            <a:r>
              <a:rPr lang="en-US" dirty="0" err="1" smtClean="0"/>
              <a:t>radham</a:t>
            </a:r>
            <a:r>
              <a:rPr lang="en-US" dirty="0" smtClean="0"/>
              <a:t> </a:t>
            </a:r>
            <a:r>
              <a:rPr lang="en-US" dirty="0" err="1" smtClean="0"/>
              <a:t>aravinda</a:t>
            </a:r>
            <a:r>
              <a:rPr lang="en-US" dirty="0" smtClean="0"/>
              <a:t> </a:t>
            </a:r>
            <a:r>
              <a:rPr lang="en-US" dirty="0" err="1" smtClean="0"/>
              <a:t>netram</a:t>
            </a:r>
            <a:endParaRPr lang="en-US" dirty="0" smtClean="0"/>
          </a:p>
          <a:p>
            <a:pPr>
              <a:defRPr/>
            </a:pPr>
            <a:r>
              <a:rPr lang="en-US" dirty="0" err="1" smtClean="0"/>
              <a:t>smarami</a:t>
            </a:r>
            <a:r>
              <a:rPr lang="en-US" dirty="0" smtClean="0"/>
              <a:t> </a:t>
            </a:r>
            <a:r>
              <a:rPr lang="en-US" dirty="0" err="1" smtClean="0"/>
              <a:t>radham</a:t>
            </a:r>
            <a:r>
              <a:rPr lang="en-US" dirty="0" smtClean="0"/>
              <a:t> </a:t>
            </a:r>
            <a:r>
              <a:rPr lang="en-US" dirty="0" err="1" smtClean="0"/>
              <a:t>madhurasmi-tasyam</a:t>
            </a:r>
            <a:endParaRPr lang="en-US" dirty="0" smtClean="0"/>
          </a:p>
          <a:p>
            <a:pPr>
              <a:defRPr/>
            </a:pPr>
            <a:r>
              <a:rPr lang="en-US" dirty="0" err="1" smtClean="0"/>
              <a:t>vadami</a:t>
            </a:r>
            <a:r>
              <a:rPr lang="en-US" dirty="0" smtClean="0"/>
              <a:t> </a:t>
            </a:r>
            <a:r>
              <a:rPr lang="en-US" dirty="0" err="1" smtClean="0"/>
              <a:t>radham</a:t>
            </a:r>
            <a:r>
              <a:rPr lang="en-US" dirty="0" smtClean="0"/>
              <a:t> </a:t>
            </a:r>
            <a:r>
              <a:rPr lang="en-US" dirty="0" err="1" smtClean="0"/>
              <a:t>karuna</a:t>
            </a:r>
            <a:r>
              <a:rPr lang="en-US" dirty="0" smtClean="0"/>
              <a:t> </a:t>
            </a:r>
            <a:r>
              <a:rPr lang="en-US" dirty="0" err="1" smtClean="0"/>
              <a:t>bharardram</a:t>
            </a:r>
            <a:endParaRPr lang="en-US" dirty="0" smtClean="0"/>
          </a:p>
          <a:p>
            <a:pPr>
              <a:defRPr/>
            </a:pPr>
            <a:r>
              <a:rPr lang="en-US" dirty="0" err="1" smtClean="0"/>
              <a:t>tato</a:t>
            </a:r>
            <a:r>
              <a:rPr lang="en-US" dirty="0" smtClean="0"/>
              <a:t> </a:t>
            </a:r>
            <a:r>
              <a:rPr lang="en-US" dirty="0" err="1" smtClean="0"/>
              <a:t>mam</a:t>
            </a:r>
            <a:r>
              <a:rPr lang="en-US" dirty="0" smtClean="0"/>
              <a:t> </a:t>
            </a:r>
            <a:r>
              <a:rPr lang="en-US" dirty="0" err="1" smtClean="0"/>
              <a:t>anyasti</a:t>
            </a:r>
            <a:r>
              <a:rPr lang="en-US" dirty="0" smtClean="0"/>
              <a:t> </a:t>
            </a:r>
            <a:r>
              <a:rPr lang="en-US" dirty="0" err="1" smtClean="0"/>
              <a:t>gatir</a:t>
            </a:r>
            <a:r>
              <a:rPr lang="en-US" dirty="0" smtClean="0"/>
              <a:t> </a:t>
            </a:r>
            <a:r>
              <a:rPr lang="en-US" dirty="0" err="1" smtClean="0"/>
              <a:t>na</a:t>
            </a:r>
            <a:r>
              <a:rPr lang="en-US" dirty="0" smtClean="0"/>
              <a:t> </a:t>
            </a:r>
            <a:r>
              <a:rPr lang="en-US" dirty="0" err="1" smtClean="0"/>
              <a:t>kapi</a:t>
            </a:r>
            <a:endParaRPr lang="en-US" dirty="0" smtClean="0"/>
          </a:p>
          <a:p>
            <a:pPr>
              <a:defRPr/>
            </a:pPr>
            <a:endParaRPr lang="en-US" dirty="0" smtClean="0"/>
          </a:p>
          <a:p>
            <a:pPr>
              <a:defRPr/>
            </a:pPr>
            <a:r>
              <a:rPr lang="en-US" dirty="0" err="1" smtClean="0"/>
              <a:t>bhaktya</a:t>
            </a:r>
            <a:r>
              <a:rPr lang="en-US" dirty="0" smtClean="0"/>
              <a:t> </a:t>
            </a:r>
            <a:r>
              <a:rPr lang="en-US" dirty="0" err="1" smtClean="0"/>
              <a:t>vihina</a:t>
            </a:r>
            <a:r>
              <a:rPr lang="en-US" dirty="0" smtClean="0"/>
              <a:t> </a:t>
            </a:r>
            <a:r>
              <a:rPr lang="en-US" dirty="0" err="1" smtClean="0"/>
              <a:t>aparadha</a:t>
            </a:r>
            <a:r>
              <a:rPr lang="en-US" dirty="0" smtClean="0"/>
              <a:t> </a:t>
            </a:r>
            <a:r>
              <a:rPr lang="en-US" dirty="0" err="1" smtClean="0"/>
              <a:t>lakshai</a:t>
            </a:r>
            <a:endParaRPr lang="en-US" dirty="0" smtClean="0"/>
          </a:p>
          <a:p>
            <a:pPr>
              <a:defRPr/>
            </a:pPr>
            <a:r>
              <a:rPr lang="en-US" dirty="0" err="1" smtClean="0"/>
              <a:t>ksiptas</a:t>
            </a:r>
            <a:r>
              <a:rPr lang="en-US" dirty="0" smtClean="0"/>
              <a:t> ca </a:t>
            </a:r>
            <a:r>
              <a:rPr lang="en-US" dirty="0" err="1" smtClean="0"/>
              <a:t>kamadi</a:t>
            </a:r>
            <a:r>
              <a:rPr lang="en-US" dirty="0" smtClean="0"/>
              <a:t> </a:t>
            </a:r>
            <a:r>
              <a:rPr lang="en-US" dirty="0" err="1" smtClean="0"/>
              <a:t>taranga</a:t>
            </a:r>
            <a:r>
              <a:rPr lang="en-US" dirty="0" smtClean="0"/>
              <a:t> </a:t>
            </a:r>
            <a:r>
              <a:rPr lang="en-US" dirty="0" err="1" smtClean="0"/>
              <a:t>madhye</a:t>
            </a:r>
            <a:endParaRPr lang="en-US" dirty="0" smtClean="0"/>
          </a:p>
          <a:p>
            <a:pPr>
              <a:defRPr/>
            </a:pPr>
            <a:r>
              <a:rPr lang="en-US" dirty="0" err="1" smtClean="0"/>
              <a:t>krpamayi</a:t>
            </a:r>
            <a:r>
              <a:rPr lang="en-US" dirty="0" smtClean="0"/>
              <a:t> </a:t>
            </a:r>
            <a:r>
              <a:rPr lang="en-US" dirty="0" err="1" smtClean="0"/>
              <a:t>tvam</a:t>
            </a:r>
            <a:r>
              <a:rPr lang="en-US" dirty="0" smtClean="0"/>
              <a:t> </a:t>
            </a:r>
            <a:r>
              <a:rPr lang="en-US" dirty="0" err="1" smtClean="0"/>
              <a:t>saranam</a:t>
            </a:r>
            <a:r>
              <a:rPr lang="en-US" dirty="0" smtClean="0"/>
              <a:t> </a:t>
            </a:r>
            <a:r>
              <a:rPr lang="en-US" dirty="0" err="1" smtClean="0"/>
              <a:t>prapanna</a:t>
            </a:r>
            <a:endParaRPr lang="en-US" dirty="0" smtClean="0"/>
          </a:p>
          <a:p>
            <a:pPr>
              <a:defRPr/>
            </a:pPr>
            <a:r>
              <a:rPr lang="en-US" dirty="0" err="1" smtClean="0"/>
              <a:t>vrinde</a:t>
            </a:r>
            <a:r>
              <a:rPr lang="en-US" dirty="0" smtClean="0"/>
              <a:t> </a:t>
            </a:r>
            <a:r>
              <a:rPr lang="en-US" dirty="0" err="1" smtClean="0"/>
              <a:t>numas</a:t>
            </a:r>
            <a:r>
              <a:rPr lang="en-US" dirty="0" smtClean="0"/>
              <a:t> </a:t>
            </a:r>
            <a:r>
              <a:rPr lang="en-US" dirty="0" err="1" smtClean="0"/>
              <a:t>te</a:t>
            </a:r>
            <a:r>
              <a:rPr lang="en-US" dirty="0" smtClean="0"/>
              <a:t> </a:t>
            </a:r>
            <a:r>
              <a:rPr lang="en-US" dirty="0" err="1" smtClean="0"/>
              <a:t>caranara</a:t>
            </a:r>
            <a:r>
              <a:rPr lang="en-US" dirty="0" smtClean="0"/>
              <a:t> </a:t>
            </a:r>
            <a:r>
              <a:rPr lang="en-US" dirty="0" err="1" smtClean="0"/>
              <a:t>vindam</a:t>
            </a:r>
            <a:endParaRPr lang="en-US" dirty="0" smtClean="0"/>
          </a:p>
        </p:txBody>
      </p:sp>
      <p:sp>
        <p:nvSpPr>
          <p:cNvPr id="7168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D66000EE-60CF-4B41-9EF9-9C5143C98DDD}" type="slidenum">
              <a:rPr lang="en-US" smtClean="0"/>
              <a:pPr>
                <a:defRPr/>
              </a:pPr>
              <a:t>55</a:t>
            </a:fld>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1"/>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r>
              <a:rPr lang="en-US"/>
              <a:t>www.gokulbhajan.com</a:t>
            </a:r>
          </a:p>
        </p:txBody>
      </p:sp>
      <p:sp>
        <p:nvSpPr>
          <p:cNvPr id="5" name="Footer Placeholder 4"/>
          <p:cNvSpPr>
            <a:spLocks noGrp="1"/>
          </p:cNvSpPr>
          <p:nvPr>
            <p:ph type="ftr" sz="quarter" idx="11"/>
          </p:nvPr>
        </p:nvSpPr>
        <p:spPr/>
        <p:txBody>
          <a:bodyPr/>
          <a:lstStyle>
            <a:lvl1pPr>
              <a:defRPr/>
            </a:lvl1pPr>
          </a:lstStyle>
          <a:p>
            <a:pPr>
              <a:defRPr/>
            </a:pPr>
            <a:r>
              <a:rPr lang="en-US"/>
              <a:t>Gokul Bhajan &amp; Vedic Studies</a:t>
            </a:r>
          </a:p>
        </p:txBody>
      </p:sp>
      <p:sp>
        <p:nvSpPr>
          <p:cNvPr id="6" name="Slide Number Placeholder 5"/>
          <p:cNvSpPr>
            <a:spLocks noGrp="1"/>
          </p:cNvSpPr>
          <p:nvPr>
            <p:ph type="sldNum" sz="quarter" idx="12"/>
          </p:nvPr>
        </p:nvSpPr>
        <p:spPr/>
        <p:txBody>
          <a:bodyPr/>
          <a:lstStyle>
            <a:lvl1pPr>
              <a:defRPr/>
            </a:lvl1pPr>
          </a:lstStyle>
          <a:p>
            <a:pPr>
              <a:defRPr/>
            </a:pPr>
            <a:fld id="{FCA7A8F3-4A17-4EBD-B81F-A2C4161904D0}"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a:t>www.gokulbhajan.com</a:t>
            </a:r>
          </a:p>
        </p:txBody>
      </p:sp>
      <p:sp>
        <p:nvSpPr>
          <p:cNvPr id="5" name="Footer Placeholder 4"/>
          <p:cNvSpPr>
            <a:spLocks noGrp="1"/>
          </p:cNvSpPr>
          <p:nvPr>
            <p:ph type="ftr" sz="quarter" idx="11"/>
          </p:nvPr>
        </p:nvSpPr>
        <p:spPr/>
        <p:txBody>
          <a:bodyPr/>
          <a:lstStyle>
            <a:lvl1pPr>
              <a:defRPr/>
            </a:lvl1pPr>
          </a:lstStyle>
          <a:p>
            <a:pPr>
              <a:defRPr/>
            </a:pPr>
            <a:r>
              <a:rPr lang="en-US"/>
              <a:t>Gokul Bhajan &amp; Vedic Studies</a:t>
            </a:r>
          </a:p>
        </p:txBody>
      </p:sp>
      <p:sp>
        <p:nvSpPr>
          <p:cNvPr id="6" name="Slide Number Placeholder 5"/>
          <p:cNvSpPr>
            <a:spLocks noGrp="1"/>
          </p:cNvSpPr>
          <p:nvPr>
            <p:ph type="sldNum" sz="quarter" idx="12"/>
          </p:nvPr>
        </p:nvSpPr>
        <p:spPr/>
        <p:txBody>
          <a:bodyPr/>
          <a:lstStyle>
            <a:lvl1pPr>
              <a:defRPr/>
            </a:lvl1pPr>
          </a:lstStyle>
          <a:p>
            <a:pPr>
              <a:defRPr/>
            </a:pPr>
            <a:fld id="{AC775379-A70F-4A09-A17B-E74E2AD6E0AF}"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a:t>www.gokulbhajan.com</a:t>
            </a:r>
          </a:p>
        </p:txBody>
      </p:sp>
      <p:sp>
        <p:nvSpPr>
          <p:cNvPr id="5" name="Footer Placeholder 4"/>
          <p:cNvSpPr>
            <a:spLocks noGrp="1"/>
          </p:cNvSpPr>
          <p:nvPr>
            <p:ph type="ftr" sz="quarter" idx="11"/>
          </p:nvPr>
        </p:nvSpPr>
        <p:spPr/>
        <p:txBody>
          <a:bodyPr/>
          <a:lstStyle>
            <a:lvl1pPr>
              <a:defRPr/>
            </a:lvl1pPr>
          </a:lstStyle>
          <a:p>
            <a:pPr>
              <a:defRPr/>
            </a:pPr>
            <a:r>
              <a:rPr lang="en-US"/>
              <a:t>Gokul Bhajan &amp; Vedic Studies</a:t>
            </a:r>
          </a:p>
        </p:txBody>
      </p:sp>
      <p:sp>
        <p:nvSpPr>
          <p:cNvPr id="6" name="Slide Number Placeholder 5"/>
          <p:cNvSpPr>
            <a:spLocks noGrp="1"/>
          </p:cNvSpPr>
          <p:nvPr>
            <p:ph type="sldNum" sz="quarter" idx="12"/>
          </p:nvPr>
        </p:nvSpPr>
        <p:spPr/>
        <p:txBody>
          <a:bodyPr/>
          <a:lstStyle>
            <a:lvl1pPr>
              <a:defRPr/>
            </a:lvl1pPr>
          </a:lstStyle>
          <a:p>
            <a:pPr>
              <a:defRPr/>
            </a:pPr>
            <a:fld id="{751F9D77-1ADB-4858-83B3-1D7182B88841}"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useBgFill="1">
        <p:nvSpPr>
          <p:cNvPr id="2" name="Frame 1"/>
          <p:cNvSpPr/>
          <p:nvPr userDrawn="1"/>
        </p:nvSpPr>
        <p:spPr>
          <a:xfrm>
            <a:off x="0" y="3028950"/>
            <a:ext cx="2362200" cy="2114550"/>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anchor="ctr"/>
          <a:lstStyle/>
          <a:p>
            <a:pPr algn="ctr">
              <a:defRPr/>
            </a:pPr>
            <a:endParaRPr lang="en-US">
              <a:solidFill>
                <a:schemeClr val="tx1"/>
              </a:solidFill>
            </a:endParaRPr>
          </a:p>
        </p:txBody>
      </p:sp>
      <p:sp>
        <p:nvSpPr>
          <p:cNvPr id="3" name="Rectangle 2"/>
          <p:cNvSpPr/>
          <p:nvPr userDrawn="1"/>
        </p:nvSpPr>
        <p:spPr>
          <a:xfrm>
            <a:off x="2362200" y="57150"/>
            <a:ext cx="46038" cy="5029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anchor="ctr"/>
          <a:lstStyle/>
          <a:p>
            <a:pPr algn="ctr">
              <a:defRPr/>
            </a:pPr>
            <a:endParaRPr lang="en-US"/>
          </a:p>
        </p:txBody>
      </p:sp>
      <p:sp>
        <p:nvSpPr>
          <p:cNvPr id="4" name="Date Placeholder 2"/>
          <p:cNvSpPr>
            <a:spLocks noGrp="1"/>
          </p:cNvSpPr>
          <p:nvPr>
            <p:ph type="dt" sz="half" idx="10"/>
          </p:nvPr>
        </p:nvSpPr>
        <p:spPr>
          <a:xfrm>
            <a:off x="2438400" y="4933951"/>
            <a:ext cx="2133600" cy="198438"/>
          </a:xfrm>
        </p:spPr>
        <p:txBody>
          <a:bodyPr rtlCol="0"/>
          <a:lstStyle>
            <a:lvl1pPr fontAlgn="auto">
              <a:spcBef>
                <a:spcPts val="0"/>
              </a:spcBef>
              <a:spcAft>
                <a:spcPts val="0"/>
              </a:spcAft>
              <a:defRPr>
                <a:solidFill>
                  <a:schemeClr val="tx1">
                    <a:tint val="75000"/>
                  </a:schemeClr>
                </a:solidFill>
                <a:latin typeface="+mn-lt"/>
                <a:ea typeface="+mn-ea"/>
                <a:cs typeface="+mn-cs"/>
              </a:defRPr>
            </a:lvl1pPr>
          </a:lstStyle>
          <a:p>
            <a:pPr>
              <a:defRPr/>
            </a:pPr>
            <a:r>
              <a:rPr lang="en-US"/>
              <a:t>Gokulbhajan.com</a:t>
            </a:r>
          </a:p>
        </p:txBody>
      </p:sp>
      <p:sp>
        <p:nvSpPr>
          <p:cNvPr id="5" name="Slide Number Placeholder 4"/>
          <p:cNvSpPr>
            <a:spLocks noGrp="1"/>
          </p:cNvSpPr>
          <p:nvPr>
            <p:ph type="sldNum" sz="quarter" idx="11"/>
          </p:nvPr>
        </p:nvSpPr>
        <p:spPr>
          <a:xfrm>
            <a:off x="8305800" y="4781550"/>
            <a:ext cx="838200" cy="361950"/>
          </a:xfrm>
        </p:spPr>
        <p:txBody>
          <a:bodyPr/>
          <a:lstStyle>
            <a:lvl1pPr>
              <a:defRPr sz="1600"/>
            </a:lvl1pPr>
          </a:lstStyle>
          <a:p>
            <a:fld id="{D9C4A99E-C6A2-9541-AEF2-C26EB22B0507}" type="slidenum">
              <a:rPr lang="en-US"/>
              <a:pPr/>
              <a:t>‹#›</a:t>
            </a:fld>
            <a:endParaRPr lang="en-US"/>
          </a:p>
        </p:txBody>
      </p:sp>
    </p:spTree>
    <p:extLst>
      <p:ext uri="{BB962C8B-B14F-4D97-AF65-F5344CB8AC3E}">
        <p14:creationId xmlns:p14="http://schemas.microsoft.com/office/powerpoint/2010/main" xmlns="" val="18521209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useBgFill="1">
        <p:nvSpPr>
          <p:cNvPr id="2" name="Frame 1"/>
          <p:cNvSpPr/>
          <p:nvPr userDrawn="1"/>
        </p:nvSpPr>
        <p:spPr>
          <a:xfrm>
            <a:off x="0" y="3028950"/>
            <a:ext cx="2362200" cy="2114550"/>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anchor="ctr"/>
          <a:lstStyle/>
          <a:p>
            <a:pPr algn="ctr" fontAlgn="auto">
              <a:spcBef>
                <a:spcPts val="0"/>
              </a:spcBef>
              <a:spcAft>
                <a:spcPts val="0"/>
              </a:spcAft>
              <a:defRPr/>
            </a:pPr>
            <a:endParaRPr lang="en-US">
              <a:solidFill>
                <a:schemeClr val="tx1"/>
              </a:solidFill>
            </a:endParaRPr>
          </a:p>
        </p:txBody>
      </p:sp>
      <p:sp>
        <p:nvSpPr>
          <p:cNvPr id="3" name="Rectangle 2"/>
          <p:cNvSpPr/>
          <p:nvPr userDrawn="1"/>
        </p:nvSpPr>
        <p:spPr>
          <a:xfrm>
            <a:off x="2362200" y="57150"/>
            <a:ext cx="46038" cy="5029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anchor="ctr"/>
          <a:lstStyle/>
          <a:p>
            <a:pPr algn="ctr" fontAlgn="auto">
              <a:spcBef>
                <a:spcPts val="0"/>
              </a:spcBef>
              <a:spcAft>
                <a:spcPts val="0"/>
              </a:spcAft>
              <a:defRPr/>
            </a:pPr>
            <a:endParaRPr lang="en-US"/>
          </a:p>
        </p:txBody>
      </p:sp>
      <p:sp>
        <p:nvSpPr>
          <p:cNvPr id="4" name="Date Placeholder 2"/>
          <p:cNvSpPr>
            <a:spLocks noGrp="1"/>
          </p:cNvSpPr>
          <p:nvPr>
            <p:ph type="dt" sz="half" idx="10"/>
          </p:nvPr>
        </p:nvSpPr>
        <p:spPr>
          <a:xfrm>
            <a:off x="2438400" y="4933950"/>
            <a:ext cx="2133600" cy="198835"/>
          </a:xfrm>
        </p:spPr>
        <p:txBody>
          <a:bodyPr/>
          <a:lstStyle>
            <a:lvl1pPr>
              <a:defRPr/>
            </a:lvl1pPr>
          </a:lstStyle>
          <a:p>
            <a:pPr>
              <a:defRPr/>
            </a:pPr>
            <a:r>
              <a:rPr lang="en-US"/>
              <a:t>Gokulbhajan.com</a:t>
            </a:r>
          </a:p>
        </p:txBody>
      </p:sp>
      <p:sp>
        <p:nvSpPr>
          <p:cNvPr id="5" name="Slide Number Placeholder 4"/>
          <p:cNvSpPr>
            <a:spLocks noGrp="1"/>
          </p:cNvSpPr>
          <p:nvPr>
            <p:ph type="sldNum" sz="quarter" idx="11"/>
          </p:nvPr>
        </p:nvSpPr>
        <p:spPr>
          <a:xfrm>
            <a:off x="8305800" y="4781550"/>
            <a:ext cx="838200" cy="361950"/>
          </a:xfrm>
        </p:spPr>
        <p:txBody>
          <a:bodyPr/>
          <a:lstStyle>
            <a:lvl1pPr>
              <a:defRPr sz="1600"/>
            </a:lvl1pPr>
          </a:lstStyle>
          <a:p>
            <a:pPr>
              <a:defRPr/>
            </a:pPr>
            <a:fld id="{26F4FEEB-958E-4CEE-B902-4EDDDB6AD1CE}"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a:t>www.gokulbhajan.com</a:t>
            </a:r>
          </a:p>
        </p:txBody>
      </p:sp>
      <p:sp>
        <p:nvSpPr>
          <p:cNvPr id="5" name="Footer Placeholder 4"/>
          <p:cNvSpPr>
            <a:spLocks noGrp="1"/>
          </p:cNvSpPr>
          <p:nvPr>
            <p:ph type="ftr" sz="quarter" idx="11"/>
          </p:nvPr>
        </p:nvSpPr>
        <p:spPr/>
        <p:txBody>
          <a:bodyPr/>
          <a:lstStyle>
            <a:lvl1pPr>
              <a:defRPr/>
            </a:lvl1pPr>
          </a:lstStyle>
          <a:p>
            <a:pPr>
              <a:defRPr/>
            </a:pPr>
            <a:r>
              <a:rPr lang="en-US"/>
              <a:t>Gokul Bhajan &amp; Vedic Studies</a:t>
            </a:r>
          </a:p>
        </p:txBody>
      </p:sp>
      <p:sp>
        <p:nvSpPr>
          <p:cNvPr id="6" name="Slide Number Placeholder 5"/>
          <p:cNvSpPr>
            <a:spLocks noGrp="1"/>
          </p:cNvSpPr>
          <p:nvPr>
            <p:ph type="sldNum" sz="quarter" idx="12"/>
          </p:nvPr>
        </p:nvSpPr>
        <p:spPr/>
        <p:txBody>
          <a:bodyPr/>
          <a:lstStyle>
            <a:lvl1pPr>
              <a:defRPr/>
            </a:lvl1pPr>
          </a:lstStyle>
          <a:p>
            <a:pPr>
              <a:defRPr/>
            </a:pPr>
            <a:fld id="{32340539-99D1-4DAC-B9AC-0FA3D041833A}"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7"/>
            <a:ext cx="7772400" cy="1021557"/>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r>
              <a:rPr lang="en-US"/>
              <a:t>www.gokulbhajan.com</a:t>
            </a:r>
          </a:p>
        </p:txBody>
      </p:sp>
      <p:sp>
        <p:nvSpPr>
          <p:cNvPr id="5" name="Footer Placeholder 4"/>
          <p:cNvSpPr>
            <a:spLocks noGrp="1"/>
          </p:cNvSpPr>
          <p:nvPr>
            <p:ph type="ftr" sz="quarter" idx="11"/>
          </p:nvPr>
        </p:nvSpPr>
        <p:spPr/>
        <p:txBody>
          <a:bodyPr/>
          <a:lstStyle>
            <a:lvl1pPr>
              <a:defRPr/>
            </a:lvl1pPr>
          </a:lstStyle>
          <a:p>
            <a:pPr>
              <a:defRPr/>
            </a:pPr>
            <a:r>
              <a:rPr lang="en-US"/>
              <a:t>Gokul Bhajan &amp; Vedic Studies</a:t>
            </a:r>
          </a:p>
        </p:txBody>
      </p:sp>
      <p:sp>
        <p:nvSpPr>
          <p:cNvPr id="6" name="Slide Number Placeholder 5"/>
          <p:cNvSpPr>
            <a:spLocks noGrp="1"/>
          </p:cNvSpPr>
          <p:nvPr>
            <p:ph type="sldNum" sz="quarter" idx="12"/>
          </p:nvPr>
        </p:nvSpPr>
        <p:spPr/>
        <p:txBody>
          <a:bodyPr/>
          <a:lstStyle>
            <a:lvl1pPr>
              <a:defRPr/>
            </a:lvl1pPr>
          </a:lstStyle>
          <a:p>
            <a:pPr>
              <a:defRPr/>
            </a:pPr>
            <a:fld id="{C4BADEBA-F939-48D0-B548-2F0669991202}"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r>
              <a:rPr lang="en-US"/>
              <a:t>www.gokulbhajan.com</a:t>
            </a:r>
          </a:p>
        </p:txBody>
      </p:sp>
      <p:sp>
        <p:nvSpPr>
          <p:cNvPr id="6" name="Footer Placeholder 4"/>
          <p:cNvSpPr>
            <a:spLocks noGrp="1"/>
          </p:cNvSpPr>
          <p:nvPr>
            <p:ph type="ftr" sz="quarter" idx="11"/>
          </p:nvPr>
        </p:nvSpPr>
        <p:spPr/>
        <p:txBody>
          <a:bodyPr/>
          <a:lstStyle>
            <a:lvl1pPr>
              <a:defRPr/>
            </a:lvl1pPr>
          </a:lstStyle>
          <a:p>
            <a:pPr>
              <a:defRPr/>
            </a:pPr>
            <a:r>
              <a:rPr lang="en-US"/>
              <a:t>Gokul Bhajan &amp; Vedic Studies</a:t>
            </a:r>
          </a:p>
        </p:txBody>
      </p:sp>
      <p:sp>
        <p:nvSpPr>
          <p:cNvPr id="7" name="Slide Number Placeholder 5"/>
          <p:cNvSpPr>
            <a:spLocks noGrp="1"/>
          </p:cNvSpPr>
          <p:nvPr>
            <p:ph type="sldNum" sz="quarter" idx="12"/>
          </p:nvPr>
        </p:nvSpPr>
        <p:spPr/>
        <p:txBody>
          <a:bodyPr/>
          <a:lstStyle>
            <a:lvl1pPr>
              <a:defRPr/>
            </a:lvl1pPr>
          </a:lstStyle>
          <a:p>
            <a:pPr>
              <a:defRPr/>
            </a:pPr>
            <a:fld id="{DB3F8244-3BEF-41D3-AC8E-B20E9D7ADB66}"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6"/>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0" y="1151336"/>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0"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r>
              <a:rPr lang="en-US"/>
              <a:t>www.gokulbhajan.com</a:t>
            </a:r>
          </a:p>
        </p:txBody>
      </p:sp>
      <p:sp>
        <p:nvSpPr>
          <p:cNvPr id="8" name="Footer Placeholder 4"/>
          <p:cNvSpPr>
            <a:spLocks noGrp="1"/>
          </p:cNvSpPr>
          <p:nvPr>
            <p:ph type="ftr" sz="quarter" idx="11"/>
          </p:nvPr>
        </p:nvSpPr>
        <p:spPr/>
        <p:txBody>
          <a:bodyPr/>
          <a:lstStyle>
            <a:lvl1pPr>
              <a:defRPr/>
            </a:lvl1pPr>
          </a:lstStyle>
          <a:p>
            <a:pPr>
              <a:defRPr/>
            </a:pPr>
            <a:r>
              <a:rPr lang="en-US"/>
              <a:t>Gokul Bhajan &amp; Vedic Studies</a:t>
            </a:r>
          </a:p>
        </p:txBody>
      </p:sp>
      <p:sp>
        <p:nvSpPr>
          <p:cNvPr id="9" name="Slide Number Placeholder 5"/>
          <p:cNvSpPr>
            <a:spLocks noGrp="1"/>
          </p:cNvSpPr>
          <p:nvPr>
            <p:ph type="sldNum" sz="quarter" idx="12"/>
          </p:nvPr>
        </p:nvSpPr>
        <p:spPr/>
        <p:txBody>
          <a:bodyPr/>
          <a:lstStyle>
            <a:lvl1pPr>
              <a:defRPr/>
            </a:lvl1pPr>
          </a:lstStyle>
          <a:p>
            <a:pPr>
              <a:defRPr/>
            </a:pPr>
            <a:fld id="{B8F6458A-B9CA-446C-90D1-A353E7515FFA}"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r>
              <a:rPr lang="en-US"/>
              <a:t>www.gokulbhajan.com</a:t>
            </a:r>
          </a:p>
        </p:txBody>
      </p:sp>
      <p:sp>
        <p:nvSpPr>
          <p:cNvPr id="4" name="Footer Placeholder 4"/>
          <p:cNvSpPr>
            <a:spLocks noGrp="1"/>
          </p:cNvSpPr>
          <p:nvPr>
            <p:ph type="ftr" sz="quarter" idx="11"/>
          </p:nvPr>
        </p:nvSpPr>
        <p:spPr/>
        <p:txBody>
          <a:bodyPr/>
          <a:lstStyle>
            <a:lvl1pPr>
              <a:defRPr/>
            </a:lvl1pPr>
          </a:lstStyle>
          <a:p>
            <a:pPr>
              <a:defRPr/>
            </a:pPr>
            <a:r>
              <a:rPr lang="en-US"/>
              <a:t>Gokul Bhajan &amp; Vedic Studies</a:t>
            </a:r>
          </a:p>
        </p:txBody>
      </p:sp>
      <p:sp>
        <p:nvSpPr>
          <p:cNvPr id="5" name="Slide Number Placeholder 5"/>
          <p:cNvSpPr>
            <a:spLocks noGrp="1"/>
          </p:cNvSpPr>
          <p:nvPr>
            <p:ph type="sldNum" sz="quarter" idx="12"/>
          </p:nvPr>
        </p:nvSpPr>
        <p:spPr/>
        <p:txBody>
          <a:bodyPr/>
          <a:lstStyle>
            <a:lvl1pPr>
              <a:defRPr/>
            </a:lvl1pPr>
          </a:lstStyle>
          <a:p>
            <a:pPr>
              <a:defRPr/>
            </a:pPr>
            <a:fld id="{715BCFD5-8B4F-4ABC-922B-0CB96227B03A}"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a:xfrm>
            <a:off x="6553200" y="4902996"/>
            <a:ext cx="2133600" cy="183356"/>
          </a:xfrm>
        </p:spPr>
        <p:txBody>
          <a:bodyPr/>
          <a:lstStyle>
            <a:lvl1pPr>
              <a:defRPr sz="1600" b="1">
                <a:solidFill>
                  <a:srgbClr val="00B050"/>
                </a:solidFill>
                <a:latin typeface="Arial" pitchFamily="34" charset="0"/>
              </a:defRPr>
            </a:lvl1pPr>
          </a:lstStyle>
          <a:p>
            <a:pPr>
              <a:defRPr/>
            </a:pPr>
            <a:fld id="{EB021C0B-39DD-496E-A217-0D1DDCA6E62C}"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04789"/>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076327"/>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a:t>www.gokulbhajan.com</a:t>
            </a:r>
          </a:p>
        </p:txBody>
      </p:sp>
      <p:sp>
        <p:nvSpPr>
          <p:cNvPr id="6" name="Footer Placeholder 4"/>
          <p:cNvSpPr>
            <a:spLocks noGrp="1"/>
          </p:cNvSpPr>
          <p:nvPr>
            <p:ph type="ftr" sz="quarter" idx="11"/>
          </p:nvPr>
        </p:nvSpPr>
        <p:spPr/>
        <p:txBody>
          <a:bodyPr/>
          <a:lstStyle>
            <a:lvl1pPr>
              <a:defRPr/>
            </a:lvl1pPr>
          </a:lstStyle>
          <a:p>
            <a:pPr>
              <a:defRPr/>
            </a:pPr>
            <a:r>
              <a:rPr lang="en-US"/>
              <a:t>Gokul Bhajan &amp; Vedic Studies</a:t>
            </a:r>
          </a:p>
        </p:txBody>
      </p:sp>
      <p:sp>
        <p:nvSpPr>
          <p:cNvPr id="7" name="Slide Number Placeholder 5"/>
          <p:cNvSpPr>
            <a:spLocks noGrp="1"/>
          </p:cNvSpPr>
          <p:nvPr>
            <p:ph type="sldNum" sz="quarter" idx="12"/>
          </p:nvPr>
        </p:nvSpPr>
        <p:spPr/>
        <p:txBody>
          <a:bodyPr/>
          <a:lstStyle>
            <a:lvl1pPr>
              <a:defRPr/>
            </a:lvl1pPr>
          </a:lstStyle>
          <a:p>
            <a:pPr>
              <a:defRPr/>
            </a:pPr>
            <a:fld id="{9F59255C-8EB5-4703-AF6A-FA430E25E7DF}"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a:t>www.gokulbhajan.com</a:t>
            </a:r>
          </a:p>
        </p:txBody>
      </p:sp>
      <p:sp>
        <p:nvSpPr>
          <p:cNvPr id="6" name="Footer Placeholder 4"/>
          <p:cNvSpPr>
            <a:spLocks noGrp="1"/>
          </p:cNvSpPr>
          <p:nvPr>
            <p:ph type="ftr" sz="quarter" idx="11"/>
          </p:nvPr>
        </p:nvSpPr>
        <p:spPr/>
        <p:txBody>
          <a:bodyPr/>
          <a:lstStyle>
            <a:lvl1pPr>
              <a:defRPr/>
            </a:lvl1pPr>
          </a:lstStyle>
          <a:p>
            <a:pPr>
              <a:defRPr/>
            </a:pPr>
            <a:r>
              <a:rPr lang="en-US"/>
              <a:t>Gokul Bhajan &amp; Vedic Studies</a:t>
            </a:r>
          </a:p>
        </p:txBody>
      </p:sp>
      <p:sp>
        <p:nvSpPr>
          <p:cNvPr id="7" name="Slide Number Placeholder 5"/>
          <p:cNvSpPr>
            <a:spLocks noGrp="1"/>
          </p:cNvSpPr>
          <p:nvPr>
            <p:ph type="sldNum" sz="quarter" idx="12"/>
          </p:nvPr>
        </p:nvSpPr>
        <p:spPr/>
        <p:txBody>
          <a:bodyPr/>
          <a:lstStyle>
            <a:lvl1pPr>
              <a:defRPr/>
            </a:lvl1pPr>
          </a:lstStyle>
          <a:p>
            <a:pPr>
              <a:defRPr/>
            </a:pPr>
            <a:fld id="{648596F2-3CC5-41E9-B53C-B28BB0B3D667}"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05979"/>
            <a:ext cx="8229600" cy="857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200151"/>
            <a:ext cx="8229600" cy="339447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4767265"/>
            <a:ext cx="2133600" cy="273844"/>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ea typeface="+mn-ea"/>
                <a:cs typeface="+mn-cs"/>
              </a:defRPr>
            </a:lvl1pPr>
          </a:lstStyle>
          <a:p>
            <a:pPr>
              <a:defRPr/>
            </a:pPr>
            <a:r>
              <a:rPr lang="en-US"/>
              <a:t>www.gokulbhajan.com</a:t>
            </a:r>
          </a:p>
        </p:txBody>
      </p:sp>
      <p:sp>
        <p:nvSpPr>
          <p:cNvPr id="5" name="Footer Placeholder 4"/>
          <p:cNvSpPr>
            <a:spLocks noGrp="1"/>
          </p:cNvSpPr>
          <p:nvPr>
            <p:ph type="ftr" sz="quarter" idx="3"/>
          </p:nvPr>
        </p:nvSpPr>
        <p:spPr>
          <a:xfrm>
            <a:off x="3124200" y="4767265"/>
            <a:ext cx="2895600" cy="273844"/>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r>
              <a:rPr lang="en-US"/>
              <a:t>Gokul Bhajan &amp; Vedic Studies</a:t>
            </a:r>
          </a:p>
        </p:txBody>
      </p:sp>
      <p:sp>
        <p:nvSpPr>
          <p:cNvPr id="6" name="Slide Number Placeholder 5"/>
          <p:cNvSpPr>
            <a:spLocks noGrp="1"/>
          </p:cNvSpPr>
          <p:nvPr>
            <p:ph type="sldNum" sz="quarter" idx="4"/>
          </p:nvPr>
        </p:nvSpPr>
        <p:spPr>
          <a:xfrm>
            <a:off x="6553200" y="4767265"/>
            <a:ext cx="2133600" cy="273844"/>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ea typeface="ＭＳ Ｐゴシック" charset="-128"/>
                <a:cs typeface="Arial" pitchFamily="34" charset="0"/>
              </a:defRPr>
            </a:lvl1pPr>
          </a:lstStyle>
          <a:p>
            <a:pPr>
              <a:defRPr/>
            </a:pPr>
            <a:fld id="{9B29EBC8-C537-4613-B1D3-F0A4F474007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7339" r:id="rId1"/>
    <p:sldLayoutId id="2147497340" r:id="rId2"/>
    <p:sldLayoutId id="2147497341" r:id="rId3"/>
    <p:sldLayoutId id="2147497342" r:id="rId4"/>
    <p:sldLayoutId id="2147497343" r:id="rId5"/>
    <p:sldLayoutId id="2147497344" r:id="rId6"/>
    <p:sldLayoutId id="2147497349" r:id="rId7"/>
    <p:sldLayoutId id="2147497345" r:id="rId8"/>
    <p:sldLayoutId id="2147497346" r:id="rId9"/>
    <p:sldLayoutId id="2147497347" r:id="rId10"/>
    <p:sldLayoutId id="2147497348" r:id="rId11"/>
    <p:sldLayoutId id="2147497352" r:id="rId12"/>
    <p:sldLayoutId id="2147497353" r:id="rId13"/>
  </p:sldLayoutIdLst>
  <p:hf hdr="0"/>
  <p:txStyles>
    <p:titleStyle>
      <a:lvl1pPr algn="ctr" rtl="0" eaLnBrk="0" fontAlgn="base" hangingPunct="0">
        <a:spcBef>
          <a:spcPct val="0"/>
        </a:spcBef>
        <a:spcAft>
          <a:spcPct val="0"/>
        </a:spcAft>
        <a:defRPr sz="4400" kern="1200">
          <a:solidFill>
            <a:schemeClr val="tx1"/>
          </a:solidFill>
          <a:latin typeface="+mj-lt"/>
          <a:ea typeface="ＭＳ Ｐゴシック" pitchFamily="34" charset="-128"/>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ＭＳ Ｐゴシック" pitchFamily="34" charset="-128"/>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pitchFamily="34" charset="-128"/>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pitchFamily="34" charset="-128"/>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pitchFamily="34" charset="-128"/>
          <a:cs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pitchFamily="34" charset="-128"/>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pitchFamily="34" charset="-128"/>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pitchFamily="34" charset="-128"/>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pitchFamily="34" charset="-128"/>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pitchFamily="34"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Layout" Target="../slideLayouts/slideLayout7.xml"/><Relationship Id="rId1" Type="http://schemas.openxmlformats.org/officeDocument/2006/relationships/audio" Target="file:///C:\Gokul-Bhajan\Sounds\Tao%20of%20Healing\06-Morning%20Mist.mp3" TargetMode="External"/><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23.jpeg"/><Relationship Id="rId1" Type="http://schemas.openxmlformats.org/officeDocument/2006/relationships/slideLayout" Target="../slideLayouts/slideLayout7.xml"/><Relationship Id="rId5" Type="http://schemas.openxmlformats.org/officeDocument/2006/relationships/image" Target="../media/image18.jpeg"/><Relationship Id="rId4" Type="http://schemas.openxmlformats.org/officeDocument/2006/relationships/image" Target="../media/image12.jpeg"/></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image" Target="../media/image30.jpeg"/><Relationship Id="rId2" Type="http://schemas.openxmlformats.org/officeDocument/2006/relationships/image" Target="../media/image25.jpeg"/><Relationship Id="rId1" Type="http://schemas.openxmlformats.org/officeDocument/2006/relationships/slideLayout" Target="../slideLayouts/slideLayout7.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9.jpe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7.xml"/><Relationship Id="rId5" Type="http://schemas.openxmlformats.org/officeDocument/2006/relationships/image" Target="../media/image34.jpeg"/><Relationship Id="rId4" Type="http://schemas.openxmlformats.org/officeDocument/2006/relationships/image" Target="../media/image33.jpeg"/></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5.png"/><Relationship Id="rId1" Type="http://schemas.openxmlformats.org/officeDocument/2006/relationships/slideLayout" Target="../slideLayouts/slideLayout7.xml"/><Relationship Id="rId5" Type="http://schemas.openxmlformats.org/officeDocument/2006/relationships/image" Target="../media/image40.jpeg"/><Relationship Id="rId4" Type="http://schemas.openxmlformats.org/officeDocument/2006/relationships/image" Target="../media/image21.jpeg"/></Relationships>
</file>

<file path=ppt/slides/_rels/slide2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5.png"/><Relationship Id="rId2" Type="http://schemas.openxmlformats.org/officeDocument/2006/relationships/audio" Target="file:///C:\Gokul-Bhajan\BhajanTracks\E-64-O%20Shyamala%20O%20Sundara.mp3" TargetMode="External"/><Relationship Id="rId1" Type="http://schemas.openxmlformats.org/officeDocument/2006/relationships/audio" Target="file:///C:\Gokul-Bhajan\BaseTracks\E-64-O%20Shyamala%20O%20Sundara%20-%20Base.mp3" TargetMode="External"/><Relationship Id="rId6" Type="http://schemas.openxmlformats.org/officeDocument/2006/relationships/image" Target="../media/image44.png"/><Relationship Id="rId5" Type="http://schemas.openxmlformats.org/officeDocument/2006/relationships/image" Target="../media/image43.jpeg"/><Relationship Id="rId4" Type="http://schemas.openxmlformats.org/officeDocument/2006/relationships/image" Target="../media/image42.jpeg"/></Relationships>
</file>

<file path=ppt/slides/_rels/slide2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Layout" Target="../slideLayouts/slideLayout7.xml"/><Relationship Id="rId1" Type="http://schemas.openxmlformats.org/officeDocument/2006/relationships/audio" Target="file:///C:\Gokul-Bhajan\Sounds\Tao%20of%20Healing\01-Gentle%20Season.mp3" TargetMode="External"/><Relationship Id="rId4" Type="http://schemas.openxmlformats.org/officeDocument/2006/relationships/image" Target="../media/image46.png"/></Relationships>
</file>

<file path=ppt/slides/_rels/slide2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7.xml"/><Relationship Id="rId5" Type="http://schemas.openxmlformats.org/officeDocument/2006/relationships/image" Target="../media/image54.jpeg"/><Relationship Id="rId4" Type="http://schemas.openxmlformats.org/officeDocument/2006/relationships/image" Target="../media/image53.jpeg"/></Relationships>
</file>

<file path=ppt/slides/_rels/slide3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slideLayout" Target="../slideLayouts/slideLayout7.xml"/><Relationship Id="rId1" Type="http://schemas.openxmlformats.org/officeDocument/2006/relationships/audio" Target="file:///C:\Gokul-Bhajan\Sounds\Tao%20of%20Healing\01-Gentle%20Season.mp3" TargetMode="External"/><Relationship Id="rId5" Type="http://schemas.openxmlformats.org/officeDocument/2006/relationships/image" Target="../media/image46.png"/><Relationship Id="rId4" Type="http://schemas.openxmlformats.org/officeDocument/2006/relationships/image" Target="../media/image55.jpeg"/></Relationships>
</file>

<file path=ppt/slides/_rels/slide36.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Layout" Target="../slideLayouts/slideLayout7.xml"/><Relationship Id="rId1" Type="http://schemas.openxmlformats.org/officeDocument/2006/relationships/audio" Target="file:///C:\Gokul-Bhajan\Sounds\Tao%20of%20Healing\10-Bliss%20In%20Valley.mp3" TargetMode="External"/><Relationship Id="rId4" Type="http://schemas.openxmlformats.org/officeDocument/2006/relationships/image" Target="../media/image13.png"/></Relationships>
</file>

<file path=ppt/slides/_rels/slide4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61.jpeg"/></Relationships>
</file>

<file path=ppt/slides/_rels/slide4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7.xml"/><Relationship Id="rId4" Type="http://schemas.openxmlformats.org/officeDocument/2006/relationships/image" Target="../media/image63.jpeg"/></Relationships>
</file>

<file path=ppt/slides/_rels/slide43.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7.xml"/><Relationship Id="rId5" Type="http://schemas.openxmlformats.org/officeDocument/2006/relationships/image" Target="../media/image71.jpeg"/><Relationship Id="rId4" Type="http://schemas.openxmlformats.org/officeDocument/2006/relationships/image" Target="../media/image70.jpeg"/></Relationships>
</file>

<file path=ppt/slides/_rels/slide46.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slideLayout" Target="../slideLayouts/slideLayout7.xml"/><Relationship Id="rId1" Type="http://schemas.openxmlformats.org/officeDocument/2006/relationships/audio" Target="file:///C:\Gokul-Bhajan\Sounds\Tao%20of%20Healing\01-Gentle%20Season.mp3" TargetMode="External"/><Relationship Id="rId5" Type="http://schemas.openxmlformats.org/officeDocument/2006/relationships/image" Target="../media/image46.png"/><Relationship Id="rId4" Type="http://schemas.openxmlformats.org/officeDocument/2006/relationships/image" Target="../media/image73.jpeg"/></Relationships>
</file>

<file path=ppt/slides/_rels/slide4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49.jpeg"/></Relationships>
</file>

<file path=ppt/slides/_rels/slide49.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77.jpeg"/></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file:///C:\Gokul-Bhajan\BhajanTracks\D-20-Jaya%20Jaya%20Sundara%20Nanda%20Kumara.mp3" TargetMode="External"/><Relationship Id="rId1" Type="http://schemas.openxmlformats.org/officeDocument/2006/relationships/audio" Target="file:///C:\Gokul-Bhajan\BaseTracks\D-20-Jaya%20Jaya%20Sundara%20Nanda%20Kumara%20-%20Base.mp3" TargetMode="Externa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jpeg"/></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file:///C:\Gokul-Bhajan\BhajanTracks\A-06-Krpa%20Karo%20Vaishnava%20Thakura.mp3" TargetMode="External"/><Relationship Id="rId1" Type="http://schemas.openxmlformats.org/officeDocument/2006/relationships/audio" Target="file:///C:\Gokul-Bhajan\BaseTracks\A-06-Krpa%20Karo%20Vaishnava%20Thakura%20-%20Base.mp3" TargetMode="External"/><Relationship Id="rId6" Type="http://schemas.openxmlformats.org/officeDocument/2006/relationships/image" Target="../media/image83.jpeg"/><Relationship Id="rId5" Type="http://schemas.openxmlformats.org/officeDocument/2006/relationships/image" Target="../media/image82.png"/><Relationship Id="rId4" Type="http://schemas.openxmlformats.org/officeDocument/2006/relationships/image" Target="../media/image81.png"/></Relationships>
</file>

<file path=ppt/slides/_rels/slide53.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image" Target="../media/image3.png"/><Relationship Id="rId4" Type="http://schemas.openxmlformats.org/officeDocument/2006/relationships/image" Target="../media/image2.jpeg"/></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2.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3"/>
          <p:cNvPicPr>
            <a:picLocks noChangeAspect="1" noChangeArrowheads="1"/>
          </p:cNvPicPr>
          <p:nvPr/>
        </p:nvPicPr>
        <p:blipFill>
          <a:blip r:embed="rId3"/>
          <a:srcRect/>
          <a:stretch>
            <a:fillRect/>
          </a:stretch>
        </p:blipFill>
        <p:spPr bwMode="auto">
          <a:xfrm>
            <a:off x="0" y="0"/>
            <a:ext cx="2362200" cy="1581150"/>
          </a:xfrm>
          <a:prstGeom prst="rect">
            <a:avLst/>
          </a:prstGeom>
          <a:noFill/>
          <a:ln w="9525">
            <a:noFill/>
            <a:miter lim="800000"/>
            <a:headEnd/>
            <a:tailEnd/>
          </a:ln>
        </p:spPr>
      </p:pic>
      <p:pic>
        <p:nvPicPr>
          <p:cNvPr id="5123" name="Picture 4"/>
          <p:cNvPicPr>
            <a:picLocks noChangeAspect="1" noChangeArrowheads="1"/>
          </p:cNvPicPr>
          <p:nvPr/>
        </p:nvPicPr>
        <p:blipFill>
          <a:blip r:embed="rId4"/>
          <a:srcRect l="3355" r="1135"/>
          <a:stretch>
            <a:fillRect/>
          </a:stretch>
        </p:blipFill>
        <p:spPr bwMode="auto">
          <a:xfrm>
            <a:off x="2362200" y="0"/>
            <a:ext cx="6781800" cy="4171950"/>
          </a:xfrm>
          <a:prstGeom prst="rect">
            <a:avLst/>
          </a:prstGeom>
          <a:noFill/>
          <a:ln w="9525">
            <a:noFill/>
            <a:miter lim="800000"/>
            <a:headEnd/>
            <a:tailEnd/>
          </a:ln>
        </p:spPr>
      </p:pic>
      <p:sp>
        <p:nvSpPr>
          <p:cNvPr id="11" name="Rounded Rectangle 10"/>
          <p:cNvSpPr/>
          <p:nvPr/>
        </p:nvSpPr>
        <p:spPr>
          <a:xfrm>
            <a:off x="2362200" y="3120391"/>
            <a:ext cx="5029200" cy="1028701"/>
          </a:xfrm>
          <a:prstGeom prst="roundRect">
            <a:avLst/>
          </a:prstGeom>
        </p:spPr>
        <p:style>
          <a:lnRef idx="0">
            <a:schemeClr val="accent5"/>
          </a:lnRef>
          <a:fillRef idx="3">
            <a:schemeClr val="accent5"/>
          </a:fillRef>
          <a:effectRef idx="3">
            <a:schemeClr val="accent5"/>
          </a:effectRef>
          <a:fontRef idx="minor">
            <a:schemeClr val="lt1"/>
          </a:fontRef>
        </p:style>
        <p:txBody>
          <a:bodyPr lIns="91431" tIns="45715" rIns="91431" bIns="45715" anchor="ctr"/>
          <a:lstStyle/>
          <a:p>
            <a:pPr algn="ctr">
              <a:defRPr/>
            </a:pPr>
            <a:r>
              <a:rPr lang="en-US" sz="18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Hare </a:t>
            </a:r>
            <a:r>
              <a:rPr lang="en-US" sz="1800" b="1" spc="50" dirty="0" err="1">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Krsna</a:t>
            </a:r>
            <a:r>
              <a:rPr lang="en-US" sz="18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 Hare </a:t>
            </a:r>
            <a:r>
              <a:rPr lang="en-US" sz="1800" b="1" spc="50" dirty="0" err="1">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Krsna</a:t>
            </a:r>
            <a:r>
              <a:rPr lang="en-US" sz="18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 </a:t>
            </a:r>
          </a:p>
          <a:p>
            <a:pPr algn="ctr">
              <a:defRPr/>
            </a:pPr>
            <a:r>
              <a:rPr lang="en-US" sz="1800" b="1" spc="50" dirty="0" err="1">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Krsna</a:t>
            </a:r>
            <a:r>
              <a:rPr lang="en-US" sz="18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 </a:t>
            </a:r>
            <a:r>
              <a:rPr lang="en-US" sz="1800" b="1" spc="50" dirty="0" err="1">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Krsna</a:t>
            </a:r>
            <a:r>
              <a:rPr lang="en-US" sz="18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 Hare </a:t>
            </a:r>
            <a:r>
              <a:rPr lang="en-US" sz="1800" b="1" spc="50" dirty="0" err="1">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Hare</a:t>
            </a:r>
            <a:endParaRPr lang="en-US" sz="18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a:p>
            <a:pPr algn="ctr">
              <a:defRPr/>
            </a:pPr>
            <a:r>
              <a:rPr lang="en-US" sz="18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Hare Rama Hare Rama </a:t>
            </a:r>
          </a:p>
          <a:p>
            <a:pPr algn="ctr">
              <a:defRPr/>
            </a:pPr>
            <a:r>
              <a:rPr lang="en-US" sz="18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Rama Rama Hare </a:t>
            </a:r>
            <a:r>
              <a:rPr lang="en-US" sz="1800" b="1" spc="50" dirty="0" err="1">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Hare</a:t>
            </a:r>
            <a:endParaRPr lang="en-US" sz="18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p:txBody>
      </p:sp>
      <p:sp>
        <p:nvSpPr>
          <p:cNvPr id="12" name="Rectangle 11"/>
          <p:cNvSpPr/>
          <p:nvPr/>
        </p:nvSpPr>
        <p:spPr>
          <a:xfrm>
            <a:off x="2438400" y="4171950"/>
            <a:ext cx="6705600" cy="971550"/>
          </a:xfrm>
          <a:prstGeom prst="rect">
            <a:avLst/>
          </a:prstGeom>
        </p:spPr>
        <p:style>
          <a:lnRef idx="0">
            <a:schemeClr val="accent4"/>
          </a:lnRef>
          <a:fillRef idx="3">
            <a:schemeClr val="accent4"/>
          </a:fillRef>
          <a:effectRef idx="3">
            <a:schemeClr val="accent4"/>
          </a:effectRef>
          <a:fontRef idx="minor">
            <a:schemeClr val="lt1"/>
          </a:fontRef>
        </p:style>
        <p:txBody>
          <a:bodyPr lIns="91431" tIns="45715" rIns="91431" bIns="45715" anchor="ctr"/>
          <a:lstStyle/>
          <a:p>
            <a:pPr algn="ctr">
              <a:defRPr/>
            </a:pPr>
            <a:r>
              <a:rPr lang="en-US" sz="2800" b="1" dirty="0" err="1">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Gokul</a:t>
            </a:r>
            <a:r>
              <a:rPr lang="en-US" sz="2800"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 </a:t>
            </a:r>
            <a:r>
              <a:rPr lang="en-US" sz="2800" b="1" dirty="0" err="1">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Bhajan</a:t>
            </a:r>
            <a:r>
              <a:rPr lang="en-US" sz="2800"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 &amp; Vedic Studies</a:t>
            </a:r>
          </a:p>
          <a:p>
            <a:pPr algn="ctr">
              <a:defRPr/>
            </a:pPr>
            <a:r>
              <a:rPr lang="en-US" sz="2800"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North Carolina, USA</a:t>
            </a:r>
          </a:p>
        </p:txBody>
      </p:sp>
      <p:sp>
        <p:nvSpPr>
          <p:cNvPr id="7" name="Slide Number Placeholder 6"/>
          <p:cNvSpPr>
            <a:spLocks noGrp="1"/>
          </p:cNvSpPr>
          <p:nvPr>
            <p:ph type="sldNum" sz="quarter" idx="11"/>
          </p:nvPr>
        </p:nvSpPr>
        <p:spPr/>
        <p:txBody>
          <a:bodyPr/>
          <a:lstStyle/>
          <a:p>
            <a:pPr>
              <a:defRPr/>
            </a:pPr>
            <a:fld id="{5B142001-60B1-4496-95E0-98B68CCB4035}" type="slidenum">
              <a:rPr lang="en-US" smtClean="0"/>
              <a:pPr>
                <a:defRPr/>
              </a:pPr>
              <a:t>1</a:t>
            </a:fld>
            <a:endParaRPr lang="en-US" dirty="0"/>
          </a:p>
        </p:txBody>
      </p:sp>
      <p:sp>
        <p:nvSpPr>
          <p:cNvPr id="10" name="Rounded Rectangle 9"/>
          <p:cNvSpPr/>
          <p:nvPr/>
        </p:nvSpPr>
        <p:spPr>
          <a:xfrm>
            <a:off x="2362200" y="2366010"/>
            <a:ext cx="5410200" cy="754380"/>
          </a:xfrm>
          <a:prstGeom prst="roundRect">
            <a:avLst/>
          </a:prstGeom>
        </p:spPr>
        <p:style>
          <a:lnRef idx="0">
            <a:schemeClr val="dk1"/>
          </a:lnRef>
          <a:fillRef idx="3">
            <a:schemeClr val="dk1"/>
          </a:fillRef>
          <a:effectRef idx="3">
            <a:schemeClr val="dk1"/>
          </a:effectRef>
          <a:fontRef idx="minor">
            <a:schemeClr val="lt1"/>
          </a:fontRef>
        </p:style>
        <p:txBody>
          <a:bodyPr lIns="91431" tIns="45715" rIns="91431" bIns="45715" anchor="ctr">
            <a:scene3d>
              <a:camera prst="orthographicFront"/>
              <a:lightRig rig="soft" dir="t">
                <a:rot lat="0" lon="0" rev="10800000"/>
              </a:lightRig>
            </a:scene3d>
            <a:sp3d>
              <a:bevelT w="27940" h="12700"/>
              <a:contourClr>
                <a:srgbClr val="DDDDDD"/>
              </a:contourClr>
            </a:sp3d>
          </a:bodyPr>
          <a:lstStyle/>
          <a:p>
            <a:pPr algn="ctr">
              <a:defRPr/>
            </a:pPr>
            <a:r>
              <a:rPr lang="en-US" b="1" spc="150" dirty="0">
                <a:ln w="11430"/>
                <a:solidFill>
                  <a:srgbClr val="F8F8F8"/>
                </a:solidFill>
                <a:effectLst>
                  <a:outerShdw blurRad="25400" algn="tl" rotWithShape="0">
                    <a:srgbClr val="000000">
                      <a:alpha val="43000"/>
                    </a:srgbClr>
                  </a:outerShdw>
                </a:effectLst>
              </a:rPr>
              <a:t>Sri </a:t>
            </a:r>
            <a:r>
              <a:rPr lang="en-US" b="1" spc="150" dirty="0" err="1">
                <a:ln w="11430"/>
                <a:solidFill>
                  <a:srgbClr val="F8F8F8"/>
                </a:solidFill>
                <a:effectLst>
                  <a:outerShdw blurRad="25400" algn="tl" rotWithShape="0">
                    <a:srgbClr val="000000">
                      <a:alpha val="43000"/>
                    </a:srgbClr>
                  </a:outerShdw>
                </a:effectLst>
              </a:rPr>
              <a:t>Krsna</a:t>
            </a:r>
            <a:r>
              <a:rPr lang="en-US" b="1" spc="150" dirty="0">
                <a:ln w="11430"/>
                <a:solidFill>
                  <a:srgbClr val="F8F8F8"/>
                </a:solidFill>
                <a:effectLst>
                  <a:outerShdw blurRad="25400" algn="tl" rotWithShape="0">
                    <a:srgbClr val="000000">
                      <a:alpha val="43000"/>
                    </a:srgbClr>
                  </a:outerShdw>
                </a:effectLst>
              </a:rPr>
              <a:t> </a:t>
            </a:r>
            <a:r>
              <a:rPr lang="en-US" b="1" spc="150" dirty="0" err="1">
                <a:ln w="11430"/>
                <a:solidFill>
                  <a:srgbClr val="F8F8F8"/>
                </a:solidFill>
                <a:effectLst>
                  <a:outerShdw blurRad="25400" algn="tl" rotWithShape="0">
                    <a:srgbClr val="000000">
                      <a:alpha val="43000"/>
                    </a:srgbClr>
                  </a:outerShdw>
                </a:effectLst>
              </a:rPr>
              <a:t>Caitanya</a:t>
            </a:r>
            <a:r>
              <a:rPr lang="en-US" b="1" spc="150" dirty="0">
                <a:ln w="11430"/>
                <a:solidFill>
                  <a:srgbClr val="F8F8F8"/>
                </a:solidFill>
                <a:effectLst>
                  <a:outerShdw blurRad="25400" algn="tl" rotWithShape="0">
                    <a:srgbClr val="000000">
                      <a:alpha val="43000"/>
                    </a:srgbClr>
                  </a:outerShdw>
                </a:effectLst>
              </a:rPr>
              <a:t> </a:t>
            </a:r>
            <a:r>
              <a:rPr lang="en-US" b="1" spc="150" dirty="0" err="1">
                <a:ln w="11430"/>
                <a:solidFill>
                  <a:srgbClr val="F8F8F8"/>
                </a:solidFill>
                <a:effectLst>
                  <a:outerShdw blurRad="25400" algn="tl" rotWithShape="0">
                    <a:srgbClr val="000000">
                      <a:alpha val="43000"/>
                    </a:srgbClr>
                  </a:outerShdw>
                </a:effectLst>
              </a:rPr>
              <a:t>Prabhu</a:t>
            </a:r>
            <a:r>
              <a:rPr lang="en-US" b="1" spc="150" dirty="0">
                <a:ln w="11430"/>
                <a:solidFill>
                  <a:srgbClr val="F8F8F8"/>
                </a:solidFill>
                <a:effectLst>
                  <a:outerShdw blurRad="25400" algn="tl" rotWithShape="0">
                    <a:srgbClr val="000000">
                      <a:alpha val="43000"/>
                    </a:srgbClr>
                  </a:outerShdw>
                </a:effectLst>
              </a:rPr>
              <a:t> </a:t>
            </a:r>
            <a:r>
              <a:rPr lang="en-US" b="1" spc="150" dirty="0" err="1">
                <a:ln w="11430"/>
                <a:solidFill>
                  <a:srgbClr val="F8F8F8"/>
                </a:solidFill>
                <a:effectLst>
                  <a:outerShdw blurRad="25400" algn="tl" rotWithShape="0">
                    <a:srgbClr val="000000">
                      <a:alpha val="43000"/>
                    </a:srgbClr>
                  </a:outerShdw>
                </a:effectLst>
              </a:rPr>
              <a:t>Nityananda</a:t>
            </a:r>
            <a:endParaRPr lang="en-US" b="1" spc="150" dirty="0">
              <a:ln w="11430"/>
              <a:solidFill>
                <a:srgbClr val="F8F8F8"/>
              </a:solidFill>
              <a:effectLst>
                <a:outerShdw blurRad="25400" algn="tl" rotWithShape="0">
                  <a:srgbClr val="000000">
                    <a:alpha val="43000"/>
                  </a:srgbClr>
                </a:outerShdw>
              </a:effectLst>
            </a:endParaRPr>
          </a:p>
          <a:p>
            <a:pPr algn="ctr">
              <a:defRPr/>
            </a:pPr>
            <a:r>
              <a:rPr lang="en-US" b="1" spc="150" dirty="0">
                <a:ln w="11430"/>
                <a:solidFill>
                  <a:srgbClr val="F8F8F8"/>
                </a:solidFill>
                <a:effectLst>
                  <a:outerShdw blurRad="25400" algn="tl" rotWithShape="0">
                    <a:srgbClr val="000000">
                      <a:alpha val="43000"/>
                    </a:srgbClr>
                  </a:outerShdw>
                </a:effectLst>
              </a:rPr>
              <a:t>Sri </a:t>
            </a:r>
            <a:r>
              <a:rPr lang="en-US" b="1" spc="150" dirty="0" err="1">
                <a:ln w="11430"/>
                <a:solidFill>
                  <a:srgbClr val="F8F8F8"/>
                </a:solidFill>
                <a:effectLst>
                  <a:outerShdw blurRad="25400" algn="tl" rotWithShape="0">
                    <a:srgbClr val="000000">
                      <a:alpha val="43000"/>
                    </a:srgbClr>
                  </a:outerShdw>
                </a:effectLst>
              </a:rPr>
              <a:t>Advaita</a:t>
            </a:r>
            <a:r>
              <a:rPr lang="en-US" b="1" spc="150" dirty="0">
                <a:ln w="11430"/>
                <a:solidFill>
                  <a:srgbClr val="F8F8F8"/>
                </a:solidFill>
                <a:effectLst>
                  <a:outerShdw blurRad="25400" algn="tl" rotWithShape="0">
                    <a:srgbClr val="000000">
                      <a:alpha val="43000"/>
                    </a:srgbClr>
                  </a:outerShdw>
                </a:effectLst>
              </a:rPr>
              <a:t> </a:t>
            </a:r>
            <a:r>
              <a:rPr lang="en-US" b="1" spc="150" dirty="0" err="1">
                <a:ln w="11430"/>
                <a:solidFill>
                  <a:srgbClr val="F8F8F8"/>
                </a:solidFill>
                <a:effectLst>
                  <a:outerShdw blurRad="25400" algn="tl" rotWithShape="0">
                    <a:srgbClr val="000000">
                      <a:alpha val="43000"/>
                    </a:srgbClr>
                  </a:outerShdw>
                </a:effectLst>
              </a:rPr>
              <a:t>Gadadara</a:t>
            </a:r>
            <a:r>
              <a:rPr lang="en-US" b="1" spc="150" dirty="0">
                <a:ln w="11430"/>
                <a:solidFill>
                  <a:srgbClr val="F8F8F8"/>
                </a:solidFill>
                <a:effectLst>
                  <a:outerShdw blurRad="25400" algn="tl" rotWithShape="0">
                    <a:srgbClr val="000000">
                      <a:alpha val="43000"/>
                    </a:srgbClr>
                  </a:outerShdw>
                </a:effectLst>
              </a:rPr>
              <a:t> </a:t>
            </a:r>
            <a:r>
              <a:rPr lang="en-US" b="1" spc="150" dirty="0" err="1">
                <a:ln w="11430"/>
                <a:solidFill>
                  <a:srgbClr val="F8F8F8"/>
                </a:solidFill>
                <a:effectLst>
                  <a:outerShdw blurRad="25400" algn="tl" rotWithShape="0">
                    <a:srgbClr val="000000">
                      <a:alpha val="43000"/>
                    </a:srgbClr>
                  </a:outerShdw>
                </a:effectLst>
              </a:rPr>
              <a:t>Srivasadi</a:t>
            </a:r>
            <a:r>
              <a:rPr lang="en-US" b="1" spc="150" dirty="0">
                <a:ln w="11430"/>
                <a:solidFill>
                  <a:srgbClr val="F8F8F8"/>
                </a:solidFill>
                <a:effectLst>
                  <a:outerShdw blurRad="25400" algn="tl" rotWithShape="0">
                    <a:srgbClr val="000000">
                      <a:alpha val="43000"/>
                    </a:srgbClr>
                  </a:outerShdw>
                </a:effectLst>
              </a:rPr>
              <a:t> </a:t>
            </a:r>
          </a:p>
          <a:p>
            <a:pPr algn="ctr">
              <a:defRPr/>
            </a:pPr>
            <a:r>
              <a:rPr lang="en-US" b="1" spc="150" dirty="0" err="1">
                <a:ln w="11430"/>
                <a:solidFill>
                  <a:srgbClr val="F8F8F8"/>
                </a:solidFill>
                <a:effectLst>
                  <a:outerShdw blurRad="25400" algn="tl" rotWithShape="0">
                    <a:srgbClr val="000000">
                      <a:alpha val="43000"/>
                    </a:srgbClr>
                  </a:outerShdw>
                </a:effectLst>
              </a:rPr>
              <a:t>Gaura</a:t>
            </a:r>
            <a:r>
              <a:rPr lang="en-US" b="1" spc="150" dirty="0">
                <a:ln w="11430"/>
                <a:solidFill>
                  <a:srgbClr val="F8F8F8"/>
                </a:solidFill>
                <a:effectLst>
                  <a:outerShdw blurRad="25400" algn="tl" rotWithShape="0">
                    <a:srgbClr val="000000">
                      <a:alpha val="43000"/>
                    </a:srgbClr>
                  </a:outerShdw>
                </a:effectLst>
              </a:rPr>
              <a:t> </a:t>
            </a:r>
            <a:r>
              <a:rPr lang="en-US" b="1" spc="150" dirty="0" err="1">
                <a:ln w="11430"/>
                <a:solidFill>
                  <a:srgbClr val="F8F8F8"/>
                </a:solidFill>
                <a:effectLst>
                  <a:outerShdw blurRad="25400" algn="tl" rotWithShape="0">
                    <a:srgbClr val="000000">
                      <a:alpha val="43000"/>
                    </a:srgbClr>
                  </a:outerShdw>
                </a:effectLst>
              </a:rPr>
              <a:t>Bhakta</a:t>
            </a:r>
            <a:r>
              <a:rPr lang="en-US" b="1" spc="150" dirty="0">
                <a:ln w="11430"/>
                <a:solidFill>
                  <a:srgbClr val="F8F8F8"/>
                </a:solidFill>
                <a:effectLst>
                  <a:outerShdw blurRad="25400" algn="tl" rotWithShape="0">
                    <a:srgbClr val="000000">
                      <a:alpha val="43000"/>
                    </a:srgbClr>
                  </a:outerShdw>
                </a:effectLst>
              </a:rPr>
              <a:t> </a:t>
            </a:r>
            <a:r>
              <a:rPr lang="en-US" b="1" spc="150" dirty="0" err="1">
                <a:ln w="11430"/>
                <a:solidFill>
                  <a:srgbClr val="F8F8F8"/>
                </a:solidFill>
                <a:effectLst>
                  <a:outerShdw blurRad="25400" algn="tl" rotWithShape="0">
                    <a:srgbClr val="000000">
                      <a:alpha val="43000"/>
                    </a:srgbClr>
                  </a:outerShdw>
                </a:effectLst>
              </a:rPr>
              <a:t>Vrinda</a:t>
            </a:r>
            <a:endParaRPr lang="en-US" sz="1400" b="1" spc="150" dirty="0">
              <a:ln w="11430"/>
              <a:solidFill>
                <a:srgbClr val="F8F8F8"/>
              </a:solidFill>
              <a:effectLst>
                <a:outerShdw blurRad="25400" algn="tl" rotWithShape="0">
                  <a:srgbClr val="000000">
                    <a:alpha val="43000"/>
                  </a:srgbClr>
                </a:outerShdw>
              </a:effectLst>
            </a:endParaRPr>
          </a:p>
        </p:txBody>
      </p:sp>
      <p:pic>
        <p:nvPicPr>
          <p:cNvPr id="5128" name="Picture 3"/>
          <p:cNvPicPr>
            <a:picLocks noChangeAspect="1" noChangeArrowheads="1"/>
          </p:cNvPicPr>
          <p:nvPr/>
        </p:nvPicPr>
        <p:blipFill>
          <a:blip r:embed="rId5"/>
          <a:srcRect t="10001" b="9048"/>
          <a:stretch>
            <a:fillRect/>
          </a:stretch>
        </p:blipFill>
        <p:spPr bwMode="auto">
          <a:xfrm>
            <a:off x="0" y="1581150"/>
            <a:ext cx="2362200" cy="1447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EB021C0B-39DD-496E-A217-0D1DDCA6E62C}" type="slidenum">
              <a:rPr lang="en-US" smtClean="0"/>
              <a:pPr>
                <a:defRPr/>
              </a:pPr>
              <a:t>10</a:t>
            </a:fld>
            <a:endParaRPr lang="en-US"/>
          </a:p>
        </p:txBody>
      </p:sp>
      <p:pic>
        <p:nvPicPr>
          <p:cNvPr id="45062" name="Picture 6" descr="http://cactuslovers.com/desert-botanic-garden23.jpg"/>
          <p:cNvPicPr>
            <a:picLocks noChangeAspect="1" noChangeArrowheads="1"/>
          </p:cNvPicPr>
          <p:nvPr/>
        </p:nvPicPr>
        <p:blipFill>
          <a:blip r:embed="rId2"/>
          <a:srcRect/>
          <a:stretch>
            <a:fillRect/>
          </a:stretch>
        </p:blipFill>
        <p:spPr bwMode="auto">
          <a:xfrm>
            <a:off x="0" y="-17207"/>
            <a:ext cx="9144000" cy="5160708"/>
          </a:xfrm>
          <a:prstGeom prst="rect">
            <a:avLst/>
          </a:prstGeom>
          <a:noFill/>
        </p:spPr>
      </p:pic>
      <p:sp>
        <p:nvSpPr>
          <p:cNvPr id="8" name="TextBox 7"/>
          <p:cNvSpPr txBox="1"/>
          <p:nvPr/>
        </p:nvSpPr>
        <p:spPr>
          <a:xfrm>
            <a:off x="0" y="0"/>
            <a:ext cx="9144000" cy="523220"/>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r>
              <a:rPr lang="en-US" sz="2800" smtClean="0"/>
              <a:t>It systematically sabbataged and killed every other plant!</a:t>
            </a:r>
            <a:endParaRPr lang="en-US" sz="2800"/>
          </a:p>
        </p:txBody>
      </p:sp>
      <p:pic>
        <p:nvPicPr>
          <p:cNvPr id="95240" name="Picture 8" descr="http://cdn.buzznet.com/assets/users13/macpro/default/yellow-flower-tree--large-msg-116737051952.jpg"/>
          <p:cNvPicPr>
            <a:picLocks noChangeAspect="1" noChangeArrowheads="1"/>
          </p:cNvPicPr>
          <p:nvPr/>
        </p:nvPicPr>
        <p:blipFill>
          <a:blip r:embed="rId3"/>
          <a:srcRect t="10271"/>
          <a:stretch>
            <a:fillRect/>
          </a:stretch>
        </p:blipFill>
        <p:spPr bwMode="auto">
          <a:xfrm>
            <a:off x="0" y="0"/>
            <a:ext cx="7696200" cy="5143500"/>
          </a:xfrm>
          <a:prstGeom prst="rect">
            <a:avLst/>
          </a:prstGeom>
          <a:noFill/>
          <a:effectLst>
            <a:softEdge rad="635000"/>
          </a:effec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EB021C0B-39DD-496E-A217-0D1DDCA6E62C}" type="slidenum">
              <a:rPr lang="en-US" smtClean="0"/>
              <a:pPr>
                <a:defRPr/>
              </a:pPr>
              <a:t>11</a:t>
            </a:fld>
            <a:endParaRPr lang="en-US"/>
          </a:p>
        </p:txBody>
      </p:sp>
      <p:pic>
        <p:nvPicPr>
          <p:cNvPr id="92166" name="Picture 6" descr="http://www.deviantart.com/download/183606821/everland_flower_tree_by_theninjatanteigirls-d31bbxh.jpg"/>
          <p:cNvPicPr>
            <a:picLocks noChangeAspect="1" noChangeArrowheads="1"/>
          </p:cNvPicPr>
          <p:nvPr/>
        </p:nvPicPr>
        <p:blipFill>
          <a:blip r:embed="rId2" cstate="print"/>
          <a:srcRect b="10417"/>
          <a:stretch>
            <a:fillRect/>
          </a:stretch>
        </p:blipFill>
        <p:spPr bwMode="auto">
          <a:xfrm>
            <a:off x="0" y="0"/>
            <a:ext cx="9144000" cy="5143500"/>
          </a:xfrm>
          <a:prstGeom prst="rect">
            <a:avLst/>
          </a:prstGeom>
          <a:noFill/>
        </p:spPr>
      </p:pic>
      <p:sp>
        <p:nvSpPr>
          <p:cNvPr id="6" name="TextBox 5"/>
          <p:cNvSpPr txBox="1"/>
          <p:nvPr/>
        </p:nvSpPr>
        <p:spPr>
          <a:xfrm>
            <a:off x="0" y="-19050"/>
            <a:ext cx="9144000" cy="523220"/>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r>
              <a:rPr lang="en-US" sz="2800" smtClean="0"/>
              <a:t>   ...until it made that it is the only one in the whole space!</a:t>
            </a:r>
            <a:endParaRPr lang="en-US" sz="2800"/>
          </a:p>
        </p:txBody>
      </p:sp>
      <p:pic>
        <p:nvPicPr>
          <p:cNvPr id="7" name="Picture 16" descr="http://www.onlyfoods.net/wp-content/uploads/2012/02/Sunflower-Seed-Pictures.jpg"/>
          <p:cNvPicPr>
            <a:picLocks noChangeAspect="1" noChangeArrowheads="1"/>
          </p:cNvPicPr>
          <p:nvPr/>
        </p:nvPicPr>
        <p:blipFill>
          <a:blip r:embed="rId3"/>
          <a:srcRect l="60000" t="25000" r="10000" b="51250"/>
          <a:stretch>
            <a:fillRect/>
          </a:stretch>
        </p:blipFill>
        <p:spPr bwMode="auto">
          <a:xfrm>
            <a:off x="-1" y="4536280"/>
            <a:ext cx="990601" cy="588169"/>
          </a:xfrm>
          <a:prstGeom prst="ellipse">
            <a:avLst/>
          </a:prstGeom>
          <a:noFill/>
          <a:effectLst>
            <a:glow rad="228600">
              <a:schemeClr val="accent2">
                <a:satMod val="175000"/>
                <a:alpha val="40000"/>
              </a:schemeClr>
            </a:glow>
          </a:effectLst>
        </p:spPr>
      </p:pic>
      <p:sp>
        <p:nvSpPr>
          <p:cNvPr id="8" name="TextBox 7"/>
          <p:cNvSpPr txBox="1"/>
          <p:nvPr/>
        </p:nvSpPr>
        <p:spPr>
          <a:xfrm>
            <a:off x="1446574" y="4705350"/>
            <a:ext cx="6947158" cy="400110"/>
          </a:xfrm>
          <a:prstGeom prst="rect">
            <a:avLst/>
          </a:prstGeom>
        </p:spPr>
        <p:style>
          <a:lnRef idx="2">
            <a:schemeClr val="dk1">
              <a:shade val="50000"/>
            </a:schemeClr>
          </a:lnRef>
          <a:fillRef idx="1">
            <a:schemeClr val="dk1"/>
          </a:fillRef>
          <a:effectRef idx="0">
            <a:schemeClr val="dk1"/>
          </a:effectRef>
          <a:fontRef idx="minor">
            <a:schemeClr val="lt1"/>
          </a:fontRef>
        </p:style>
        <p:txBody>
          <a:bodyPr wrap="none" rtlCol="0">
            <a:spAutoFit/>
          </a:bodyPr>
          <a:lstStyle/>
          <a:p>
            <a:r>
              <a:rPr lang="en-US" sz="2000" smtClean="0"/>
              <a:t>It started as a tiny seed and now it is a whole forest of only itself!</a:t>
            </a:r>
            <a:endParaRPr lang="en-US" sz="2000"/>
          </a:p>
        </p:txBody>
      </p:sp>
      <p:sp>
        <p:nvSpPr>
          <p:cNvPr id="9" name="TextBox 8"/>
          <p:cNvSpPr txBox="1"/>
          <p:nvPr/>
        </p:nvSpPr>
        <p:spPr>
          <a:xfrm>
            <a:off x="2895600" y="4171950"/>
            <a:ext cx="3991798" cy="461665"/>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r>
              <a:rPr lang="en-US" sz="2400" smtClean="0"/>
              <a:t>What a power for a little seed!</a:t>
            </a:r>
            <a:endParaRPr lang="en-US" sz="24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afterEffect">
                                  <p:stCondLst>
                                    <p:cond delay="0"/>
                                  </p:stCondLst>
                                  <p:childTnLst>
                                    <p:animScale>
                                      <p:cBhvr>
                                        <p:cTn id="6" dur="2000" fill="hold"/>
                                        <p:tgtEl>
                                          <p:spTgt spid="7"/>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a:defRPr/>
            </a:pPr>
            <a:fld id="{0AE85A2E-5F54-40CD-8B26-E237BD046BBC}" type="slidenum">
              <a:rPr lang="en-US" smtClean="0"/>
              <a:pPr>
                <a:defRPr/>
              </a:pPr>
              <a:t>12</a:t>
            </a:fld>
            <a:endParaRPr lang="en-US"/>
          </a:p>
        </p:txBody>
      </p:sp>
      <p:sp>
        <p:nvSpPr>
          <p:cNvPr id="9219" name="Rectangle 1"/>
          <p:cNvSpPr>
            <a:spLocks noChangeArrowheads="1"/>
          </p:cNvSpPr>
          <p:nvPr/>
        </p:nvSpPr>
        <p:spPr bwMode="auto">
          <a:xfrm>
            <a:off x="2743200" y="57150"/>
            <a:ext cx="6400800" cy="4984750"/>
          </a:xfrm>
          <a:prstGeom prst="rect">
            <a:avLst/>
          </a:prstGeom>
          <a:noFill/>
          <a:ln w="9525">
            <a:noFill/>
            <a:miter lim="800000"/>
            <a:headEnd/>
            <a:tailEnd/>
          </a:ln>
        </p:spPr>
        <p:txBody>
          <a:bodyPr anchor="ctr">
            <a:spAutoFit/>
          </a:bodyPr>
          <a:lstStyle/>
          <a:p>
            <a:pPr eaLnBrk="0" hangingPunct="0">
              <a:tabLst>
                <a:tab pos="457200" algn="l"/>
              </a:tabLst>
            </a:pPr>
            <a:r>
              <a:rPr lang="fi-FI" sz="2800">
                <a:solidFill>
                  <a:srgbClr val="FFC000"/>
                </a:solidFill>
              </a:rPr>
              <a:t>Jaya Rādha Mādhava </a:t>
            </a:r>
          </a:p>
          <a:p>
            <a:pPr eaLnBrk="0" hangingPunct="0">
              <a:tabLst>
                <a:tab pos="457200" algn="l"/>
              </a:tabLst>
            </a:pPr>
            <a:r>
              <a:rPr lang="fi-FI" sz="2800">
                <a:solidFill>
                  <a:srgbClr val="FFC000"/>
                </a:solidFill>
              </a:rPr>
              <a:t>	Jaya Kunja Vihārī</a:t>
            </a:r>
          </a:p>
          <a:p>
            <a:pPr eaLnBrk="0" hangingPunct="0">
              <a:tabLst>
                <a:tab pos="457200" algn="l"/>
              </a:tabLst>
            </a:pPr>
            <a:endParaRPr lang="en-US" sz="1100">
              <a:solidFill>
                <a:srgbClr val="FFFF00"/>
              </a:solidFill>
            </a:endParaRPr>
          </a:p>
          <a:p>
            <a:pPr eaLnBrk="0" hangingPunct="0">
              <a:tabLst>
                <a:tab pos="457200" algn="l"/>
              </a:tabLst>
            </a:pPr>
            <a:r>
              <a:rPr lang="fi-FI" sz="2800">
                <a:solidFill>
                  <a:srgbClr val="FFFF00"/>
                </a:solidFill>
              </a:rPr>
              <a:t>Jaya Gopī Jana Vallabha </a:t>
            </a:r>
          </a:p>
          <a:p>
            <a:pPr eaLnBrk="0" hangingPunct="0">
              <a:tabLst>
                <a:tab pos="457200" algn="l"/>
              </a:tabLst>
            </a:pPr>
            <a:r>
              <a:rPr lang="fi-FI" sz="2800">
                <a:solidFill>
                  <a:srgbClr val="FFFF00"/>
                </a:solidFill>
              </a:rPr>
              <a:t>	Jaya Giri Vara Dhārī 	... (Jaya)</a:t>
            </a:r>
            <a:endParaRPr lang="en-US" sz="1100">
              <a:solidFill>
                <a:srgbClr val="FFFF00"/>
              </a:solidFill>
            </a:endParaRPr>
          </a:p>
          <a:p>
            <a:pPr eaLnBrk="0" hangingPunct="0">
              <a:tabLst>
                <a:tab pos="457200" algn="l"/>
              </a:tabLst>
            </a:pPr>
            <a:endParaRPr lang="fi-FI">
              <a:solidFill>
                <a:srgbClr val="FFFF00"/>
              </a:solidFill>
            </a:endParaRPr>
          </a:p>
          <a:p>
            <a:pPr eaLnBrk="0" hangingPunct="0">
              <a:tabLst>
                <a:tab pos="457200" algn="l"/>
              </a:tabLst>
            </a:pPr>
            <a:r>
              <a:rPr lang="fi-FI" sz="2800">
                <a:solidFill>
                  <a:schemeClr val="bg1"/>
                </a:solidFill>
              </a:rPr>
              <a:t>Yaśodā Nandana Vraja Jana Ranjana</a:t>
            </a:r>
            <a:endParaRPr lang="en-US" sz="1100">
              <a:solidFill>
                <a:schemeClr val="bg1"/>
              </a:solidFill>
            </a:endParaRPr>
          </a:p>
          <a:p>
            <a:pPr eaLnBrk="0" hangingPunct="0">
              <a:tabLst>
                <a:tab pos="457200" algn="l"/>
              </a:tabLst>
            </a:pPr>
            <a:r>
              <a:rPr lang="fi-FI" sz="2800">
                <a:solidFill>
                  <a:schemeClr val="bg1"/>
                </a:solidFill>
              </a:rPr>
              <a:t>Yamunā tīra Vana Cāri          ... (Jaya)</a:t>
            </a:r>
          </a:p>
          <a:p>
            <a:pPr eaLnBrk="0" hangingPunct="0">
              <a:tabLst>
                <a:tab pos="457200" algn="l"/>
              </a:tabLst>
            </a:pPr>
            <a:endParaRPr lang="en-US" sz="1100"/>
          </a:p>
          <a:p>
            <a:pPr eaLnBrk="0" hangingPunct="0">
              <a:tabLst>
                <a:tab pos="457200" algn="l"/>
              </a:tabLst>
            </a:pPr>
            <a:r>
              <a:rPr lang="sv-SE" sz="2800">
                <a:solidFill>
                  <a:srgbClr val="FF9900"/>
                </a:solidFill>
              </a:rPr>
              <a:t>[ Hare Krishna Hare Krishna </a:t>
            </a:r>
          </a:p>
          <a:p>
            <a:pPr eaLnBrk="0" hangingPunct="0">
              <a:tabLst>
                <a:tab pos="457200" algn="l"/>
              </a:tabLst>
            </a:pPr>
            <a:r>
              <a:rPr lang="sv-SE" sz="2800">
                <a:solidFill>
                  <a:srgbClr val="FF9900"/>
                </a:solidFill>
              </a:rPr>
              <a:t>  Krishna Krishna Hare Hare</a:t>
            </a:r>
            <a:endParaRPr lang="en-US" sz="1100">
              <a:solidFill>
                <a:srgbClr val="FF9900"/>
              </a:solidFill>
            </a:endParaRPr>
          </a:p>
          <a:p>
            <a:pPr eaLnBrk="0" hangingPunct="0">
              <a:tabLst>
                <a:tab pos="457200" algn="l"/>
              </a:tabLst>
            </a:pPr>
            <a:r>
              <a:rPr lang="sv-SE" sz="2800">
                <a:solidFill>
                  <a:srgbClr val="FF9900"/>
                </a:solidFill>
              </a:rPr>
              <a:t>  Hare Rāma Hare Rāma </a:t>
            </a:r>
          </a:p>
          <a:p>
            <a:pPr eaLnBrk="0" hangingPunct="0">
              <a:tabLst>
                <a:tab pos="457200" algn="l"/>
              </a:tabLst>
            </a:pPr>
            <a:r>
              <a:rPr lang="sv-SE" sz="2800">
                <a:solidFill>
                  <a:srgbClr val="FF9900"/>
                </a:solidFill>
              </a:rPr>
              <a:t>  Rāma Rāma Hare Hare ]</a:t>
            </a:r>
            <a:endParaRPr lang="sv-SE" sz="3600">
              <a:solidFill>
                <a:srgbClr val="FF9900"/>
              </a:solidFill>
            </a:endParaRPr>
          </a:p>
        </p:txBody>
      </p:sp>
      <p:pic>
        <p:nvPicPr>
          <p:cNvPr id="9220" name="Picture 2"/>
          <p:cNvPicPr>
            <a:picLocks noChangeAspect="1" noChangeArrowheads="1"/>
          </p:cNvPicPr>
          <p:nvPr/>
        </p:nvPicPr>
        <p:blipFill>
          <a:blip r:embed="rId2"/>
          <a:srcRect l="9375" r="15625"/>
          <a:stretch>
            <a:fillRect/>
          </a:stretch>
        </p:blipFill>
        <p:spPr bwMode="auto">
          <a:xfrm>
            <a:off x="0" y="0"/>
            <a:ext cx="2667000" cy="2590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EB021C0B-39DD-496E-A217-0D1DDCA6E62C}" type="slidenum">
              <a:rPr lang="en-US" smtClean="0"/>
              <a:pPr>
                <a:defRPr/>
              </a:pPr>
              <a:t>13</a:t>
            </a:fld>
            <a:endParaRPr lang="en-US"/>
          </a:p>
        </p:txBody>
      </p:sp>
      <p:pic>
        <p:nvPicPr>
          <p:cNvPr id="3" name="Picture 8" descr="http://i4.ytimg.com/vi/PJPyXXLbmGQ/hqdefault.jpg"/>
          <p:cNvPicPr>
            <a:picLocks noChangeAspect="1" noChangeArrowheads="1"/>
          </p:cNvPicPr>
          <p:nvPr/>
        </p:nvPicPr>
        <p:blipFill>
          <a:blip r:embed="rId3"/>
          <a:srcRect l="2222"/>
          <a:stretch>
            <a:fillRect/>
          </a:stretch>
        </p:blipFill>
        <p:spPr bwMode="auto">
          <a:xfrm>
            <a:off x="3429000" y="133350"/>
            <a:ext cx="5715000" cy="5010150"/>
          </a:xfrm>
          <a:prstGeom prst="rect">
            <a:avLst/>
          </a:prstGeom>
          <a:noFill/>
          <a:effectLst/>
        </p:spPr>
      </p:pic>
      <p:sp>
        <p:nvSpPr>
          <p:cNvPr id="4" name="TextBox 3"/>
          <p:cNvSpPr txBox="1"/>
          <p:nvPr/>
        </p:nvSpPr>
        <p:spPr>
          <a:xfrm>
            <a:off x="0" y="133350"/>
            <a:ext cx="3429000" cy="1077218"/>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r>
              <a:rPr lang="en-US" sz="3200" smtClean="0"/>
              <a:t>Week# 249</a:t>
            </a:r>
          </a:p>
          <a:p>
            <a:r>
              <a:rPr lang="en-US" sz="3200" smtClean="0"/>
              <a:t>Jan 12, 2013</a:t>
            </a:r>
            <a:endParaRPr lang="en-US" sz="3200"/>
          </a:p>
        </p:txBody>
      </p:sp>
      <p:sp>
        <p:nvSpPr>
          <p:cNvPr id="5" name="TextBox 4"/>
          <p:cNvSpPr txBox="1"/>
          <p:nvPr/>
        </p:nvSpPr>
        <p:spPr>
          <a:xfrm>
            <a:off x="0" y="2608005"/>
            <a:ext cx="3429000" cy="2554545"/>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r>
              <a:rPr lang="en-US" sz="8000" b="1" smtClean="0">
                <a:ln w="900" cmpd="sng">
                  <a:solidFill>
                    <a:schemeClr val="accent1">
                      <a:satMod val="190000"/>
                      <a:alpha val="55000"/>
                    </a:schemeClr>
                  </a:solidFill>
                  <a:prstDash val="solid"/>
                </a:ln>
                <a:gradFill flip="none" rotWithShape="1">
                  <a:gsLst>
                    <a:gs pos="0">
                      <a:schemeClr val="accent1">
                        <a:satMod val="200000"/>
                        <a:tint val="3000"/>
                        <a:shade val="30000"/>
                        <a:satMod val="115000"/>
                      </a:schemeClr>
                    </a:gs>
                    <a:gs pos="50000">
                      <a:schemeClr val="accent1">
                        <a:satMod val="200000"/>
                        <a:tint val="3000"/>
                        <a:shade val="67500"/>
                        <a:satMod val="115000"/>
                      </a:schemeClr>
                    </a:gs>
                    <a:gs pos="100000">
                      <a:schemeClr val="accent1">
                        <a:satMod val="200000"/>
                        <a:tint val="3000"/>
                        <a:shade val="100000"/>
                        <a:satMod val="115000"/>
                      </a:schemeClr>
                    </a:gs>
                  </a:gsLst>
                  <a:lin ang="8100000" scaled="1"/>
                  <a:tileRect/>
                </a:gradFill>
                <a:effectLst>
                  <a:innerShdw blurRad="101600" dist="76200" dir="5400000">
                    <a:schemeClr val="accent1">
                      <a:satMod val="190000"/>
                      <a:tint val="100000"/>
                      <a:alpha val="74000"/>
                    </a:schemeClr>
                  </a:innerShdw>
                </a:effectLst>
              </a:rPr>
              <a:t>BHAKTI DEVI</a:t>
            </a:r>
            <a:endParaRPr lang="en-US" sz="8000" b="1">
              <a:ln w="900" cmpd="sng">
                <a:solidFill>
                  <a:schemeClr val="accent1">
                    <a:satMod val="190000"/>
                    <a:alpha val="55000"/>
                  </a:schemeClr>
                </a:solidFill>
                <a:prstDash val="solid"/>
              </a:ln>
              <a:gradFill flip="none" rotWithShape="1">
                <a:gsLst>
                  <a:gs pos="0">
                    <a:schemeClr val="accent1">
                      <a:satMod val="200000"/>
                      <a:tint val="3000"/>
                      <a:shade val="30000"/>
                      <a:satMod val="115000"/>
                    </a:schemeClr>
                  </a:gs>
                  <a:gs pos="50000">
                    <a:schemeClr val="accent1">
                      <a:satMod val="200000"/>
                      <a:tint val="3000"/>
                      <a:shade val="67500"/>
                      <a:satMod val="115000"/>
                    </a:schemeClr>
                  </a:gs>
                  <a:gs pos="100000">
                    <a:schemeClr val="accent1">
                      <a:satMod val="200000"/>
                      <a:tint val="3000"/>
                      <a:shade val="100000"/>
                      <a:satMod val="115000"/>
                    </a:schemeClr>
                  </a:gs>
                </a:gsLst>
                <a:lin ang="8100000" scaled="1"/>
                <a:tileRect/>
              </a:gradFill>
              <a:effectLst>
                <a:innerShdw blurRad="101600" dist="76200" dir="5400000">
                  <a:schemeClr val="accent1">
                    <a:satMod val="190000"/>
                    <a:tint val="100000"/>
                    <a:alpha val="74000"/>
                  </a:schemeClr>
                </a:innerShdw>
              </a:effectLst>
            </a:endParaRPr>
          </a:p>
        </p:txBody>
      </p:sp>
      <p:pic>
        <p:nvPicPr>
          <p:cNvPr id="6" name="06-Morning Mist.mp3">
            <a:hlinkClick r:id="" action="ppaction://media"/>
          </p:cNvPr>
          <p:cNvPicPr>
            <a:picLocks noRot="1" noChangeAspect="1"/>
          </p:cNvPicPr>
          <p:nvPr>
            <a:audioFile r:link="rId1"/>
          </p:nvPr>
        </p:nvPicPr>
        <p:blipFill>
          <a:blip r:embed="rId4"/>
          <a:stretch>
            <a:fillRect/>
          </a:stretch>
        </p:blipFill>
        <p:spPr>
          <a:xfrm>
            <a:off x="-304800" y="48387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4000" numSld="8">
                <p:cTn id="7" repeatCount="5000" fill="remove"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EB021C0B-39DD-496E-A217-0D1DDCA6E62C}" type="slidenum">
              <a:rPr lang="en-US" smtClean="0"/>
              <a:pPr>
                <a:defRPr/>
              </a:pPr>
              <a:t>14</a:t>
            </a:fld>
            <a:endParaRPr lang="en-US"/>
          </a:p>
        </p:txBody>
      </p:sp>
      <p:pic>
        <p:nvPicPr>
          <p:cNvPr id="45062" name="Picture 6" descr="http://cactuslovers.com/desert-botanic-garden23.jpg"/>
          <p:cNvPicPr>
            <a:picLocks noChangeAspect="1" noChangeArrowheads="1"/>
          </p:cNvPicPr>
          <p:nvPr/>
        </p:nvPicPr>
        <p:blipFill>
          <a:blip r:embed="rId2"/>
          <a:srcRect/>
          <a:stretch>
            <a:fillRect/>
          </a:stretch>
        </p:blipFill>
        <p:spPr bwMode="auto">
          <a:xfrm>
            <a:off x="0" y="-17208"/>
            <a:ext cx="9144000" cy="5160708"/>
          </a:xfrm>
          <a:prstGeom prst="rect">
            <a:avLst/>
          </a:prstGeom>
          <a:noFill/>
        </p:spPr>
      </p:pic>
      <p:sp>
        <p:nvSpPr>
          <p:cNvPr id="13" name="TextBox 12"/>
          <p:cNvSpPr txBox="1"/>
          <p:nvPr/>
        </p:nvSpPr>
        <p:spPr>
          <a:xfrm>
            <a:off x="0" y="0"/>
            <a:ext cx="8283806" cy="461665"/>
          </a:xfrm>
          <a:prstGeom prst="rect">
            <a:avLst/>
          </a:prstGeom>
        </p:spPr>
        <p:style>
          <a:lnRef idx="3">
            <a:schemeClr val="lt1"/>
          </a:lnRef>
          <a:fillRef idx="1">
            <a:schemeClr val="dk1"/>
          </a:fillRef>
          <a:effectRef idx="1">
            <a:schemeClr val="dk1"/>
          </a:effectRef>
          <a:fontRef idx="minor">
            <a:schemeClr val="lt1"/>
          </a:fontRef>
        </p:style>
        <p:txBody>
          <a:bodyPr wrap="none" rtlCol="0">
            <a:spAutoFit/>
          </a:bodyPr>
          <a:lstStyle/>
          <a:p>
            <a:r>
              <a:rPr lang="en-US" sz="2400" smtClean="0"/>
              <a:t>The hearts of people are usually full of anarthas of thorn bushes!</a:t>
            </a:r>
            <a:endParaRPr lang="en-US" sz="2400"/>
          </a:p>
        </p:txBody>
      </p:sp>
      <p:sp>
        <p:nvSpPr>
          <p:cNvPr id="6" name="TextBox 5"/>
          <p:cNvSpPr txBox="1"/>
          <p:nvPr/>
        </p:nvSpPr>
        <p:spPr>
          <a:xfrm>
            <a:off x="0" y="1885950"/>
            <a:ext cx="1981200" cy="3046988"/>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r>
              <a:rPr lang="en-US" sz="2400" smtClean="0"/>
              <a:t>Their bhakti if at all is mostly Karma Misra Bhakti..</a:t>
            </a:r>
          </a:p>
          <a:p>
            <a:endParaRPr lang="en-US" sz="2400" smtClean="0"/>
          </a:p>
          <a:p>
            <a:r>
              <a:rPr lang="en-US" sz="2400" smtClean="0"/>
              <a:t>Anartas take dominance and pushes..</a:t>
            </a:r>
            <a:endParaRPr lang="en-US" sz="2400"/>
          </a:p>
        </p:txBody>
      </p:sp>
      <p:sp>
        <p:nvSpPr>
          <p:cNvPr id="9" name="TextBox 8"/>
          <p:cNvSpPr txBox="1"/>
          <p:nvPr/>
        </p:nvSpPr>
        <p:spPr>
          <a:xfrm>
            <a:off x="2667000" y="1581150"/>
            <a:ext cx="641522" cy="338554"/>
          </a:xfrm>
          <a:prstGeom prst="rect">
            <a:avLst/>
          </a:prstGeom>
        </p:spPr>
        <p:style>
          <a:lnRef idx="3">
            <a:schemeClr val="lt1"/>
          </a:lnRef>
          <a:fillRef idx="1">
            <a:schemeClr val="dk1"/>
          </a:fillRef>
          <a:effectRef idx="1">
            <a:schemeClr val="dk1"/>
          </a:effectRef>
          <a:fontRef idx="minor">
            <a:schemeClr val="lt1"/>
          </a:fontRef>
        </p:style>
        <p:txBody>
          <a:bodyPr wrap="none" rtlCol="0">
            <a:spAutoFit/>
          </a:bodyPr>
          <a:lstStyle/>
          <a:p>
            <a:r>
              <a:rPr lang="en-US" smtClean="0"/>
              <a:t>EGO</a:t>
            </a:r>
            <a:endParaRPr lang="en-US"/>
          </a:p>
        </p:txBody>
      </p:sp>
      <p:sp>
        <p:nvSpPr>
          <p:cNvPr id="10" name="TextBox 9"/>
          <p:cNvSpPr txBox="1"/>
          <p:nvPr/>
        </p:nvSpPr>
        <p:spPr>
          <a:xfrm>
            <a:off x="5029200" y="2495550"/>
            <a:ext cx="681597" cy="338554"/>
          </a:xfrm>
          <a:prstGeom prst="rect">
            <a:avLst/>
          </a:prstGeom>
        </p:spPr>
        <p:style>
          <a:lnRef idx="3">
            <a:schemeClr val="lt1"/>
          </a:lnRef>
          <a:fillRef idx="1">
            <a:schemeClr val="dk1"/>
          </a:fillRef>
          <a:effectRef idx="1">
            <a:schemeClr val="dk1"/>
          </a:effectRef>
          <a:fontRef idx="minor">
            <a:schemeClr val="lt1"/>
          </a:fontRef>
        </p:style>
        <p:txBody>
          <a:bodyPr wrap="none" rtlCol="0">
            <a:spAutoFit/>
          </a:bodyPr>
          <a:lstStyle/>
          <a:p>
            <a:r>
              <a:rPr lang="en-US" smtClean="0"/>
              <a:t>PRIDE</a:t>
            </a:r>
            <a:endParaRPr lang="en-US"/>
          </a:p>
        </p:txBody>
      </p:sp>
      <p:sp>
        <p:nvSpPr>
          <p:cNvPr id="11" name="TextBox 10"/>
          <p:cNvSpPr txBox="1"/>
          <p:nvPr/>
        </p:nvSpPr>
        <p:spPr>
          <a:xfrm>
            <a:off x="7162800" y="3181350"/>
            <a:ext cx="635110" cy="338554"/>
          </a:xfrm>
          <a:prstGeom prst="rect">
            <a:avLst/>
          </a:prstGeom>
        </p:spPr>
        <p:style>
          <a:lnRef idx="3">
            <a:schemeClr val="lt1"/>
          </a:lnRef>
          <a:fillRef idx="1">
            <a:schemeClr val="dk1"/>
          </a:fillRef>
          <a:effectRef idx="1">
            <a:schemeClr val="dk1"/>
          </a:effectRef>
          <a:fontRef idx="minor">
            <a:schemeClr val="lt1"/>
          </a:fontRef>
        </p:style>
        <p:txBody>
          <a:bodyPr wrap="none" rtlCol="0">
            <a:spAutoFit/>
          </a:bodyPr>
          <a:lstStyle/>
          <a:p>
            <a:r>
              <a:rPr lang="en-US" smtClean="0"/>
              <a:t>ENVY</a:t>
            </a:r>
            <a:endParaRPr lang="en-US"/>
          </a:p>
        </p:txBody>
      </p:sp>
      <p:sp>
        <p:nvSpPr>
          <p:cNvPr id="12" name="TextBox 11"/>
          <p:cNvSpPr txBox="1"/>
          <p:nvPr/>
        </p:nvSpPr>
        <p:spPr>
          <a:xfrm>
            <a:off x="7514515" y="2190750"/>
            <a:ext cx="1629485" cy="338554"/>
          </a:xfrm>
          <a:prstGeom prst="rect">
            <a:avLst/>
          </a:prstGeom>
        </p:spPr>
        <p:style>
          <a:lnRef idx="3">
            <a:schemeClr val="lt1"/>
          </a:lnRef>
          <a:fillRef idx="1">
            <a:schemeClr val="dk1"/>
          </a:fillRef>
          <a:effectRef idx="1">
            <a:schemeClr val="dk1"/>
          </a:effectRef>
          <a:fontRef idx="minor">
            <a:schemeClr val="lt1"/>
          </a:fontRef>
        </p:style>
        <p:txBody>
          <a:bodyPr wrap="none" rtlCol="0">
            <a:spAutoFit/>
          </a:bodyPr>
          <a:lstStyle/>
          <a:p>
            <a:r>
              <a:rPr lang="en-US" smtClean="0"/>
              <a:t>Sensual Desires…</a:t>
            </a: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0" nodeType="afterEffect">
                                  <p:stCondLst>
                                    <p:cond delay="0"/>
                                  </p:stCondLst>
                                  <p:childTnLst>
                                    <p:animScale>
                                      <p:cBhvr>
                                        <p:cTn id="6" dur="2000" fill="hold"/>
                                        <p:tgtEl>
                                          <p:spTgt spid="9"/>
                                        </p:tgtEl>
                                      </p:cBhvr>
                                      <p:by x="150000" y="150000"/>
                                    </p:animScale>
                                  </p:childTnLst>
                                </p:cTn>
                              </p:par>
                              <p:par>
                                <p:cTn id="7" presetID="6" presetClass="emph" presetSubtype="0" fill="hold" grpId="0" nodeType="withEffect">
                                  <p:stCondLst>
                                    <p:cond delay="0"/>
                                  </p:stCondLst>
                                  <p:childTnLst>
                                    <p:animScale>
                                      <p:cBhvr>
                                        <p:cTn id="8" dur="2000" fill="hold"/>
                                        <p:tgtEl>
                                          <p:spTgt spid="10"/>
                                        </p:tgtEl>
                                      </p:cBhvr>
                                      <p:by x="150000" y="150000"/>
                                    </p:animScale>
                                  </p:childTnLst>
                                </p:cTn>
                              </p:par>
                              <p:par>
                                <p:cTn id="9" presetID="6" presetClass="emph" presetSubtype="0" fill="hold" grpId="0" nodeType="withEffect">
                                  <p:stCondLst>
                                    <p:cond delay="0"/>
                                  </p:stCondLst>
                                  <p:childTnLst>
                                    <p:animScale>
                                      <p:cBhvr>
                                        <p:cTn id="10" dur="2000" fill="hold"/>
                                        <p:tgtEl>
                                          <p:spTgt spid="11"/>
                                        </p:tgtEl>
                                      </p:cBhvr>
                                      <p:by x="150000" y="150000"/>
                                    </p:animScale>
                                  </p:childTnLst>
                                </p:cTn>
                              </p:par>
                              <p:par>
                                <p:cTn id="11" presetID="6" presetClass="emph" presetSubtype="0" fill="hold" grpId="0" nodeType="withEffect">
                                  <p:stCondLst>
                                    <p:cond delay="0"/>
                                  </p:stCondLst>
                                  <p:childTnLst>
                                    <p:animScale>
                                      <p:cBhvr>
                                        <p:cTn id="12" dur="2000" fill="hold"/>
                                        <p:tgtEl>
                                          <p:spTgt spid="12"/>
                                        </p:tgtEl>
                                      </p:cBhvr>
                                      <p:by x="150000" y="150000"/>
                                    </p:animScale>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diamond(in)">
                                      <p:cBhvr>
                                        <p:cTn id="1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0" grpId="0" animBg="1"/>
      <p:bldP spid="11" grpId="0" animBg="1"/>
      <p:bldP spid="1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EB021C0B-39DD-496E-A217-0D1DDCA6E62C}" type="slidenum">
              <a:rPr lang="en-US" smtClean="0"/>
              <a:pPr>
                <a:defRPr/>
              </a:pPr>
              <a:t>15</a:t>
            </a:fld>
            <a:endParaRPr lang="en-US"/>
          </a:p>
        </p:txBody>
      </p:sp>
      <p:pic>
        <p:nvPicPr>
          <p:cNvPr id="45062" name="Picture 6" descr="http://cactuslovers.com/desert-botanic-garden23.jpg"/>
          <p:cNvPicPr>
            <a:picLocks noChangeAspect="1" noChangeArrowheads="1"/>
          </p:cNvPicPr>
          <p:nvPr/>
        </p:nvPicPr>
        <p:blipFill>
          <a:blip r:embed="rId2"/>
          <a:srcRect/>
          <a:stretch>
            <a:fillRect/>
          </a:stretch>
        </p:blipFill>
        <p:spPr bwMode="auto">
          <a:xfrm>
            <a:off x="0" y="-17208"/>
            <a:ext cx="9144000" cy="5160708"/>
          </a:xfrm>
          <a:prstGeom prst="rect">
            <a:avLst/>
          </a:prstGeom>
          <a:noFill/>
        </p:spPr>
      </p:pic>
      <p:sp>
        <p:nvSpPr>
          <p:cNvPr id="13" name="TextBox 12"/>
          <p:cNvSpPr txBox="1"/>
          <p:nvPr/>
        </p:nvSpPr>
        <p:spPr>
          <a:xfrm>
            <a:off x="0" y="0"/>
            <a:ext cx="8928663" cy="461665"/>
          </a:xfrm>
          <a:prstGeom prst="rect">
            <a:avLst/>
          </a:prstGeom>
        </p:spPr>
        <p:style>
          <a:lnRef idx="3">
            <a:schemeClr val="lt1"/>
          </a:lnRef>
          <a:fillRef idx="1">
            <a:schemeClr val="dk1"/>
          </a:fillRef>
          <a:effectRef idx="1">
            <a:schemeClr val="dk1"/>
          </a:effectRef>
          <a:fontRef idx="minor">
            <a:schemeClr val="lt1"/>
          </a:fontRef>
        </p:style>
        <p:txBody>
          <a:bodyPr wrap="none" rtlCol="0">
            <a:spAutoFit/>
          </a:bodyPr>
          <a:lstStyle/>
          <a:p>
            <a:r>
              <a:rPr lang="en-US" sz="2400" smtClean="0"/>
              <a:t>But, for those who have sukrti, mercy comes in thru Maha Bhagavata..</a:t>
            </a:r>
            <a:endParaRPr lang="en-US" sz="2400"/>
          </a:p>
        </p:txBody>
      </p:sp>
      <p:sp>
        <p:nvSpPr>
          <p:cNvPr id="6" name="TextBox 5"/>
          <p:cNvSpPr txBox="1"/>
          <p:nvPr/>
        </p:nvSpPr>
        <p:spPr>
          <a:xfrm>
            <a:off x="0" y="1885950"/>
            <a:ext cx="1981200" cy="1938992"/>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r>
              <a:rPr lang="en-US" sz="2400" smtClean="0"/>
              <a:t>A seed of pure bhakti from bhagavata falls into their heart…</a:t>
            </a:r>
            <a:endParaRPr lang="en-US" sz="2400"/>
          </a:p>
        </p:txBody>
      </p:sp>
      <p:pic>
        <p:nvPicPr>
          <p:cNvPr id="7" name="Picture 16" descr="http://www.onlyfoods.net/wp-content/uploads/2012/02/Sunflower-Seed-Pictures.jpg"/>
          <p:cNvPicPr>
            <a:picLocks noChangeAspect="1" noChangeArrowheads="1"/>
          </p:cNvPicPr>
          <p:nvPr/>
        </p:nvPicPr>
        <p:blipFill>
          <a:blip r:embed="rId3"/>
          <a:srcRect l="60000" t="25000" r="10000" b="51250"/>
          <a:stretch>
            <a:fillRect/>
          </a:stretch>
        </p:blipFill>
        <p:spPr bwMode="auto">
          <a:xfrm>
            <a:off x="-1219200" y="4400550"/>
            <a:ext cx="838201" cy="497682"/>
          </a:xfrm>
          <a:prstGeom prst="ellipse">
            <a:avLst/>
          </a:prstGeom>
          <a:noFill/>
          <a:effectLst>
            <a:glow rad="228600">
              <a:schemeClr val="accent2">
                <a:satMod val="175000"/>
                <a:alpha val="40000"/>
              </a:schemeClr>
            </a:glow>
          </a:effectLst>
        </p:spPr>
      </p:pic>
      <p:sp>
        <p:nvSpPr>
          <p:cNvPr id="9" name="TextBox 8"/>
          <p:cNvSpPr txBox="1"/>
          <p:nvPr/>
        </p:nvSpPr>
        <p:spPr>
          <a:xfrm>
            <a:off x="2667000" y="1581150"/>
            <a:ext cx="641522" cy="338554"/>
          </a:xfrm>
          <a:prstGeom prst="rect">
            <a:avLst/>
          </a:prstGeom>
        </p:spPr>
        <p:style>
          <a:lnRef idx="3">
            <a:schemeClr val="lt1"/>
          </a:lnRef>
          <a:fillRef idx="1">
            <a:schemeClr val="dk1"/>
          </a:fillRef>
          <a:effectRef idx="1">
            <a:schemeClr val="dk1"/>
          </a:effectRef>
          <a:fontRef idx="minor">
            <a:schemeClr val="lt1"/>
          </a:fontRef>
        </p:style>
        <p:txBody>
          <a:bodyPr wrap="none" rtlCol="0">
            <a:spAutoFit/>
          </a:bodyPr>
          <a:lstStyle/>
          <a:p>
            <a:r>
              <a:rPr lang="en-US" smtClean="0"/>
              <a:t>EGO</a:t>
            </a:r>
            <a:endParaRPr lang="en-US"/>
          </a:p>
        </p:txBody>
      </p:sp>
      <p:sp>
        <p:nvSpPr>
          <p:cNvPr id="10" name="TextBox 9"/>
          <p:cNvSpPr txBox="1"/>
          <p:nvPr/>
        </p:nvSpPr>
        <p:spPr>
          <a:xfrm>
            <a:off x="5029200" y="2495550"/>
            <a:ext cx="681597" cy="338554"/>
          </a:xfrm>
          <a:prstGeom prst="rect">
            <a:avLst/>
          </a:prstGeom>
        </p:spPr>
        <p:style>
          <a:lnRef idx="3">
            <a:schemeClr val="lt1"/>
          </a:lnRef>
          <a:fillRef idx="1">
            <a:schemeClr val="dk1"/>
          </a:fillRef>
          <a:effectRef idx="1">
            <a:schemeClr val="dk1"/>
          </a:effectRef>
          <a:fontRef idx="minor">
            <a:schemeClr val="lt1"/>
          </a:fontRef>
        </p:style>
        <p:txBody>
          <a:bodyPr wrap="none" rtlCol="0">
            <a:spAutoFit/>
          </a:bodyPr>
          <a:lstStyle/>
          <a:p>
            <a:r>
              <a:rPr lang="en-US" smtClean="0"/>
              <a:t>PRIDE</a:t>
            </a:r>
            <a:endParaRPr lang="en-US"/>
          </a:p>
        </p:txBody>
      </p:sp>
      <p:sp>
        <p:nvSpPr>
          <p:cNvPr id="11" name="TextBox 10"/>
          <p:cNvSpPr txBox="1"/>
          <p:nvPr/>
        </p:nvSpPr>
        <p:spPr>
          <a:xfrm>
            <a:off x="7162800" y="3181350"/>
            <a:ext cx="635110" cy="338554"/>
          </a:xfrm>
          <a:prstGeom prst="rect">
            <a:avLst/>
          </a:prstGeom>
        </p:spPr>
        <p:style>
          <a:lnRef idx="3">
            <a:schemeClr val="lt1"/>
          </a:lnRef>
          <a:fillRef idx="1">
            <a:schemeClr val="dk1"/>
          </a:fillRef>
          <a:effectRef idx="1">
            <a:schemeClr val="dk1"/>
          </a:effectRef>
          <a:fontRef idx="minor">
            <a:schemeClr val="lt1"/>
          </a:fontRef>
        </p:style>
        <p:txBody>
          <a:bodyPr wrap="none" rtlCol="0">
            <a:spAutoFit/>
          </a:bodyPr>
          <a:lstStyle/>
          <a:p>
            <a:r>
              <a:rPr lang="en-US" smtClean="0"/>
              <a:t>ENVY</a:t>
            </a:r>
            <a:endParaRPr lang="en-US"/>
          </a:p>
        </p:txBody>
      </p:sp>
      <p:sp>
        <p:nvSpPr>
          <p:cNvPr id="12" name="TextBox 11"/>
          <p:cNvSpPr txBox="1"/>
          <p:nvPr/>
        </p:nvSpPr>
        <p:spPr>
          <a:xfrm>
            <a:off x="7514515" y="2190750"/>
            <a:ext cx="1629485" cy="338554"/>
          </a:xfrm>
          <a:prstGeom prst="rect">
            <a:avLst/>
          </a:prstGeom>
        </p:spPr>
        <p:style>
          <a:lnRef idx="3">
            <a:schemeClr val="lt1"/>
          </a:lnRef>
          <a:fillRef idx="1">
            <a:schemeClr val="dk1"/>
          </a:fillRef>
          <a:effectRef idx="1">
            <a:schemeClr val="dk1"/>
          </a:effectRef>
          <a:fontRef idx="minor">
            <a:schemeClr val="lt1"/>
          </a:fontRef>
        </p:style>
        <p:txBody>
          <a:bodyPr wrap="none" rtlCol="0">
            <a:spAutoFit/>
          </a:bodyPr>
          <a:lstStyle/>
          <a:p>
            <a:r>
              <a:rPr lang="en-US" smtClean="0"/>
              <a:t>Sensual Desires…</a:t>
            </a: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amond(in)">
                                      <p:cBhvr>
                                        <p:cTn id="7" dur="2000"/>
                                        <p:tgtEl>
                                          <p:spTgt spid="6"/>
                                        </p:tgtEl>
                                      </p:cBhvr>
                                    </p:animEffect>
                                  </p:childTnLst>
                                </p:cTn>
                              </p:par>
                              <p:par>
                                <p:cTn id="8" presetID="0" presetClass="path" presetSubtype="0" accel="50000" decel="50000" fill="hold" nodeType="withEffect">
                                  <p:stCondLst>
                                    <p:cond delay="0"/>
                                  </p:stCondLst>
                                  <p:childTnLst>
                                    <p:animMotion origin="layout" path="M 0.0625 -0.75933 C 0.09965 -0.63591 0.13681 -0.51249 0.15365 -0.44893 C 0.17049 -0.38537 0.16337 -0.41653 0.16406 -0.37735 C 0.16476 -0.33816 0.16267 -0.27429 0.15799 -0.21289 C 0.1533 -0.15149 0.13976 -0.04319 0.13576 -0.00864 " pathEditMode="relative" rAng="0" ptsTypes="aaaaA">
                                      <p:cBhvr>
                                        <p:cTn id="9" dur="2000" fill="hold"/>
                                        <p:tgtEl>
                                          <p:spTgt spid="7"/>
                                        </p:tgtEl>
                                        <p:attrNameLst>
                                          <p:attrName>ppt_x</p:attrName>
                                          <p:attrName>ppt_y</p:attrName>
                                        </p:attrNameLst>
                                      </p:cBhvr>
                                      <p:rCtr x="54" y="37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EB021C0B-39DD-496E-A217-0D1DDCA6E62C}" type="slidenum">
              <a:rPr lang="en-US" smtClean="0"/>
              <a:pPr>
                <a:defRPr/>
              </a:pPr>
              <a:t>16</a:t>
            </a:fld>
            <a:endParaRPr lang="en-US"/>
          </a:p>
        </p:txBody>
      </p:sp>
      <p:pic>
        <p:nvPicPr>
          <p:cNvPr id="3" name="Picture 8" descr="http://i4.ytimg.com/vi/PJPyXXLbmGQ/hqdefault.jpg"/>
          <p:cNvPicPr>
            <a:picLocks noChangeAspect="1" noChangeArrowheads="1"/>
          </p:cNvPicPr>
          <p:nvPr/>
        </p:nvPicPr>
        <p:blipFill>
          <a:blip r:embed="rId2"/>
          <a:srcRect l="2222"/>
          <a:stretch>
            <a:fillRect/>
          </a:stretch>
        </p:blipFill>
        <p:spPr bwMode="auto">
          <a:xfrm>
            <a:off x="3352800" y="0"/>
            <a:ext cx="5791200" cy="4442116"/>
          </a:xfrm>
          <a:prstGeom prst="rect">
            <a:avLst/>
          </a:prstGeom>
          <a:noFill/>
          <a:effectLst/>
        </p:spPr>
      </p:pic>
      <p:sp>
        <p:nvSpPr>
          <p:cNvPr id="5" name="TextBox 4"/>
          <p:cNvSpPr txBox="1"/>
          <p:nvPr/>
        </p:nvSpPr>
        <p:spPr>
          <a:xfrm>
            <a:off x="152400" y="361950"/>
            <a:ext cx="3048000" cy="3416320"/>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r>
              <a:rPr lang="en-US" sz="3600" smtClean="0"/>
              <a:t>Somehow, from a </a:t>
            </a:r>
            <a:r>
              <a:rPr lang="en-US" sz="3600" b="1" smtClean="0">
                <a:solidFill>
                  <a:srgbClr val="FFFF00"/>
                </a:solidFill>
              </a:rPr>
              <a:t>rashika bhakta</a:t>
            </a:r>
            <a:r>
              <a:rPr lang="en-US" sz="3600" smtClean="0"/>
              <a:t>, a seed of pure bhakti gets into one’s heart..</a:t>
            </a:r>
            <a:endParaRPr lang="en-US" sz="360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http://cdn.motinetwork.net/demotivationalposters.net/image/demotivational-poster/1205/you-broke-my-heart-broken-heart-glue-mustard-demotivational-posters-1338030103.jpg"/>
          <p:cNvPicPr>
            <a:picLocks noChangeAspect="1" noChangeArrowheads="1"/>
          </p:cNvPicPr>
          <p:nvPr/>
        </p:nvPicPr>
        <p:blipFill>
          <a:blip r:embed="rId2"/>
          <a:srcRect l="16794" t="27122" r="12977" b="22735"/>
          <a:stretch>
            <a:fillRect/>
          </a:stretch>
        </p:blipFill>
        <p:spPr bwMode="auto">
          <a:xfrm>
            <a:off x="0" y="-1"/>
            <a:ext cx="9144000" cy="4676913"/>
          </a:xfrm>
          <a:prstGeom prst="rect">
            <a:avLst/>
          </a:prstGeom>
          <a:noFill/>
        </p:spPr>
      </p:pic>
      <p:sp>
        <p:nvSpPr>
          <p:cNvPr id="2" name="Slide Number Placeholder 1"/>
          <p:cNvSpPr>
            <a:spLocks noGrp="1"/>
          </p:cNvSpPr>
          <p:nvPr>
            <p:ph type="sldNum" sz="quarter" idx="10"/>
          </p:nvPr>
        </p:nvSpPr>
        <p:spPr/>
        <p:txBody>
          <a:bodyPr/>
          <a:lstStyle/>
          <a:p>
            <a:pPr>
              <a:defRPr/>
            </a:pPr>
            <a:fld id="{EB021C0B-39DD-496E-A217-0D1DDCA6E62C}" type="slidenum">
              <a:rPr lang="en-US" smtClean="0"/>
              <a:pPr>
                <a:defRPr/>
              </a:pPr>
              <a:t>17</a:t>
            </a:fld>
            <a:endParaRPr lang="en-US"/>
          </a:p>
        </p:txBody>
      </p:sp>
      <p:pic>
        <p:nvPicPr>
          <p:cNvPr id="7" name="Picture 16" descr="http://www.onlyfoods.net/wp-content/uploads/2012/02/Sunflower-Seed-Pictures.jpg"/>
          <p:cNvPicPr>
            <a:picLocks noChangeAspect="1" noChangeArrowheads="1"/>
          </p:cNvPicPr>
          <p:nvPr/>
        </p:nvPicPr>
        <p:blipFill>
          <a:blip r:embed="rId3"/>
          <a:srcRect l="60000" t="25000" r="10000" b="51250"/>
          <a:stretch>
            <a:fillRect/>
          </a:stretch>
        </p:blipFill>
        <p:spPr bwMode="auto">
          <a:xfrm>
            <a:off x="2971800" y="3562350"/>
            <a:ext cx="914401" cy="542925"/>
          </a:xfrm>
          <a:prstGeom prst="ellipse">
            <a:avLst/>
          </a:prstGeom>
          <a:noFill/>
          <a:effectLst>
            <a:glow rad="228600">
              <a:schemeClr val="accent2">
                <a:satMod val="175000"/>
                <a:alpha val="40000"/>
              </a:schemeClr>
            </a:glow>
          </a:effectLst>
        </p:spPr>
      </p:pic>
      <p:sp>
        <p:nvSpPr>
          <p:cNvPr id="9" name="TextBox 8"/>
          <p:cNvSpPr txBox="1"/>
          <p:nvPr/>
        </p:nvSpPr>
        <p:spPr>
          <a:xfrm>
            <a:off x="1" y="4681835"/>
            <a:ext cx="9144000" cy="461665"/>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r>
              <a:rPr lang="en-US" sz="2400" smtClean="0"/>
              <a:t>She then sprouts, grows and grows… killing every other desires!</a:t>
            </a:r>
            <a:endParaRPr lang="en-US" sz="2400"/>
          </a:p>
        </p:txBody>
      </p:sp>
      <p:pic>
        <p:nvPicPr>
          <p:cNvPr id="8" name="Picture 6" descr="http://cactuslovers.com/desert-botanic-garden23.jpg"/>
          <p:cNvPicPr>
            <a:picLocks noChangeAspect="1" noChangeArrowheads="1"/>
          </p:cNvPicPr>
          <p:nvPr/>
        </p:nvPicPr>
        <p:blipFill>
          <a:blip r:embed="rId4"/>
          <a:srcRect/>
          <a:stretch>
            <a:fillRect/>
          </a:stretch>
        </p:blipFill>
        <p:spPr bwMode="auto">
          <a:xfrm>
            <a:off x="914400" y="0"/>
            <a:ext cx="6955302" cy="3925447"/>
          </a:xfrm>
          <a:prstGeom prst="ellipse">
            <a:avLst/>
          </a:prstGeom>
          <a:noFill/>
          <a:effectLst>
            <a:softEdge rad="635000"/>
          </a:effectLst>
        </p:spPr>
      </p:pic>
      <p:pic>
        <p:nvPicPr>
          <p:cNvPr id="10" name="Picture 8" descr="http://cdn.buzznet.com/assets/users13/macpro/default/yellow-flower-tree--large-msg-116737051952.jpg"/>
          <p:cNvPicPr>
            <a:picLocks noChangeAspect="1" noChangeArrowheads="1"/>
          </p:cNvPicPr>
          <p:nvPr/>
        </p:nvPicPr>
        <p:blipFill>
          <a:blip r:embed="rId5"/>
          <a:srcRect t="10271"/>
          <a:stretch>
            <a:fillRect/>
          </a:stretch>
        </p:blipFill>
        <p:spPr bwMode="auto">
          <a:xfrm>
            <a:off x="1143000" y="285750"/>
            <a:ext cx="4648200" cy="3185311"/>
          </a:xfrm>
          <a:prstGeom prst="rect">
            <a:avLst/>
          </a:prstGeom>
          <a:noFill/>
          <a:effectLst>
            <a:softEdge rad="6350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afterEffect">
                                  <p:stCondLst>
                                    <p:cond delay="0"/>
                                  </p:stCondLst>
                                  <p:childTnLst>
                                    <p:animScale>
                                      <p:cBhvr>
                                        <p:cTn id="6" dur="2000" fill="hold"/>
                                        <p:tgtEl>
                                          <p:spTgt spid="7"/>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http://cdn.motinetwork.net/demotivationalposters.net/image/demotivational-poster/1205/you-broke-my-heart-broken-heart-glue-mustard-demotivational-posters-1338030103.jpg"/>
          <p:cNvPicPr>
            <a:picLocks noChangeAspect="1" noChangeArrowheads="1"/>
          </p:cNvPicPr>
          <p:nvPr/>
        </p:nvPicPr>
        <p:blipFill>
          <a:blip r:embed="rId2"/>
          <a:srcRect l="16794" t="27122" r="12977" b="22735"/>
          <a:stretch>
            <a:fillRect/>
          </a:stretch>
        </p:blipFill>
        <p:spPr bwMode="auto">
          <a:xfrm>
            <a:off x="0" y="-1"/>
            <a:ext cx="9144000" cy="4676913"/>
          </a:xfrm>
          <a:prstGeom prst="rect">
            <a:avLst/>
          </a:prstGeom>
          <a:noFill/>
        </p:spPr>
      </p:pic>
      <p:sp>
        <p:nvSpPr>
          <p:cNvPr id="2" name="Slide Number Placeholder 1"/>
          <p:cNvSpPr>
            <a:spLocks noGrp="1"/>
          </p:cNvSpPr>
          <p:nvPr>
            <p:ph type="sldNum" sz="quarter" idx="10"/>
          </p:nvPr>
        </p:nvSpPr>
        <p:spPr/>
        <p:txBody>
          <a:bodyPr/>
          <a:lstStyle/>
          <a:p>
            <a:pPr>
              <a:defRPr/>
            </a:pPr>
            <a:fld id="{EB021C0B-39DD-496E-A217-0D1DDCA6E62C}" type="slidenum">
              <a:rPr lang="en-US" smtClean="0"/>
              <a:pPr>
                <a:defRPr/>
              </a:pPr>
              <a:t>18</a:t>
            </a:fld>
            <a:endParaRPr lang="en-US"/>
          </a:p>
        </p:txBody>
      </p:sp>
      <p:sp>
        <p:nvSpPr>
          <p:cNvPr id="9" name="TextBox 8"/>
          <p:cNvSpPr txBox="1"/>
          <p:nvPr/>
        </p:nvSpPr>
        <p:spPr>
          <a:xfrm>
            <a:off x="1" y="4681835"/>
            <a:ext cx="9144000" cy="461665"/>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r>
              <a:rPr lang="en-US" sz="2400" smtClean="0"/>
              <a:t>Eventually every anartha is destroyed! </a:t>
            </a:r>
            <a:endParaRPr lang="en-US" sz="2400"/>
          </a:p>
        </p:txBody>
      </p:sp>
      <p:pic>
        <p:nvPicPr>
          <p:cNvPr id="6" name="Picture 6" descr="http://www.deviantart.com/download/183606821/everland_flower_tree_by_theninjatanteigirls-d31bbxh.jpg"/>
          <p:cNvPicPr>
            <a:picLocks noChangeAspect="1" noChangeArrowheads="1"/>
          </p:cNvPicPr>
          <p:nvPr/>
        </p:nvPicPr>
        <p:blipFill>
          <a:blip r:embed="rId3" cstate="print"/>
          <a:srcRect b="10417"/>
          <a:stretch>
            <a:fillRect/>
          </a:stretch>
        </p:blipFill>
        <p:spPr bwMode="auto">
          <a:xfrm>
            <a:off x="1337115" y="0"/>
            <a:ext cx="6392951" cy="4629150"/>
          </a:xfrm>
          <a:prstGeom prst="rect">
            <a:avLst/>
          </a:prstGeom>
          <a:noFill/>
          <a:effectLst>
            <a:softEdge rad="635000"/>
          </a:effec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6" name="Picture 4" descr="http://scm-l3.technorati.com/12/01/20/60477/gossiping-.jpg?t=20120120150238"/>
          <p:cNvPicPr>
            <a:picLocks noChangeAspect="1" noChangeArrowheads="1"/>
          </p:cNvPicPr>
          <p:nvPr/>
        </p:nvPicPr>
        <p:blipFill>
          <a:blip r:embed="rId2"/>
          <a:srcRect t="3150" b="8661"/>
          <a:stretch>
            <a:fillRect/>
          </a:stretch>
        </p:blipFill>
        <p:spPr bwMode="auto">
          <a:xfrm>
            <a:off x="0" y="2800350"/>
            <a:ext cx="3352800" cy="2343150"/>
          </a:xfrm>
          <a:prstGeom prst="rect">
            <a:avLst/>
          </a:prstGeom>
          <a:noFill/>
        </p:spPr>
      </p:pic>
      <p:pic>
        <p:nvPicPr>
          <p:cNvPr id="110594" name="Picture 2" descr="http://www.turnoffyourtv.com/healtheducation/addiction/tvaddict1.jpg"/>
          <p:cNvPicPr>
            <a:picLocks noChangeAspect="1" noChangeArrowheads="1"/>
          </p:cNvPicPr>
          <p:nvPr/>
        </p:nvPicPr>
        <p:blipFill>
          <a:blip r:embed="rId3"/>
          <a:srcRect r="11970"/>
          <a:stretch>
            <a:fillRect/>
          </a:stretch>
        </p:blipFill>
        <p:spPr bwMode="auto">
          <a:xfrm flipH="1">
            <a:off x="0" y="0"/>
            <a:ext cx="3362325" cy="2533651"/>
          </a:xfrm>
          <a:prstGeom prst="rect">
            <a:avLst/>
          </a:prstGeom>
          <a:noFill/>
        </p:spPr>
      </p:pic>
      <p:sp>
        <p:nvSpPr>
          <p:cNvPr id="11" name="TextBox 10"/>
          <p:cNvSpPr txBox="1"/>
          <p:nvPr/>
        </p:nvSpPr>
        <p:spPr>
          <a:xfrm>
            <a:off x="3810000" y="38040"/>
            <a:ext cx="4313681" cy="400110"/>
          </a:xfrm>
          <a:prstGeom prst="rect">
            <a:avLst/>
          </a:prstGeom>
        </p:spPr>
        <p:style>
          <a:lnRef idx="3">
            <a:schemeClr val="lt1"/>
          </a:lnRef>
          <a:fillRef idx="1">
            <a:schemeClr val="dk1"/>
          </a:fillRef>
          <a:effectRef idx="1">
            <a:schemeClr val="dk1"/>
          </a:effectRef>
          <a:fontRef idx="minor">
            <a:schemeClr val="lt1"/>
          </a:fontRef>
        </p:style>
        <p:txBody>
          <a:bodyPr wrap="none" rtlCol="0">
            <a:spAutoFit/>
          </a:bodyPr>
          <a:lstStyle/>
          <a:p>
            <a:r>
              <a:rPr lang="en-US" sz="2000" smtClean="0"/>
              <a:t>Anarthas are uprooted!...   One by One!</a:t>
            </a:r>
            <a:endParaRPr lang="en-US" sz="2000"/>
          </a:p>
        </p:txBody>
      </p:sp>
      <p:sp>
        <p:nvSpPr>
          <p:cNvPr id="2" name="Slide Number Placeholder 1"/>
          <p:cNvSpPr>
            <a:spLocks noGrp="1"/>
          </p:cNvSpPr>
          <p:nvPr>
            <p:ph type="sldNum" sz="quarter" idx="10"/>
          </p:nvPr>
        </p:nvSpPr>
        <p:spPr/>
        <p:txBody>
          <a:bodyPr/>
          <a:lstStyle/>
          <a:p>
            <a:pPr>
              <a:defRPr/>
            </a:pPr>
            <a:fld id="{EB021C0B-39DD-496E-A217-0D1DDCA6E62C}" type="slidenum">
              <a:rPr lang="en-US" smtClean="0"/>
              <a:pPr>
                <a:defRPr/>
              </a:pPr>
              <a:t>19</a:t>
            </a:fld>
            <a:endParaRPr lang="en-US"/>
          </a:p>
        </p:txBody>
      </p:sp>
      <p:pic>
        <p:nvPicPr>
          <p:cNvPr id="98308" name="Picture 4" descr="http://1.bp.blogspot.com/_OIEBhJkLZT4/SLxrc4HjqyI/AAAAAAAAB3I/j0qAUAHFTJg/s400/Neem+beads+in+hand+chanting.jpg"/>
          <p:cNvPicPr>
            <a:picLocks noChangeAspect="1" noChangeArrowheads="1"/>
          </p:cNvPicPr>
          <p:nvPr/>
        </p:nvPicPr>
        <p:blipFill>
          <a:blip r:embed="rId4"/>
          <a:srcRect t="6286"/>
          <a:stretch>
            <a:fillRect/>
          </a:stretch>
        </p:blipFill>
        <p:spPr bwMode="auto">
          <a:xfrm>
            <a:off x="6934200" y="514350"/>
            <a:ext cx="2209800" cy="2098147"/>
          </a:xfrm>
          <a:prstGeom prst="rect">
            <a:avLst/>
          </a:prstGeom>
          <a:noFill/>
        </p:spPr>
      </p:pic>
      <p:pic>
        <p:nvPicPr>
          <p:cNvPr id="98310" name="Picture 6" descr="http://www.sgi.org/assets/images/buddhism/2.2.1_Chanting_1.jpg"/>
          <p:cNvPicPr>
            <a:picLocks noChangeAspect="1" noChangeArrowheads="1"/>
          </p:cNvPicPr>
          <p:nvPr/>
        </p:nvPicPr>
        <p:blipFill>
          <a:blip r:embed="rId5"/>
          <a:srcRect/>
          <a:stretch>
            <a:fillRect/>
          </a:stretch>
        </p:blipFill>
        <p:spPr bwMode="auto">
          <a:xfrm flipH="1">
            <a:off x="5162550" y="3552825"/>
            <a:ext cx="2381250" cy="1590675"/>
          </a:xfrm>
          <a:prstGeom prst="rect">
            <a:avLst/>
          </a:prstGeom>
          <a:noFill/>
        </p:spPr>
      </p:pic>
      <p:pic>
        <p:nvPicPr>
          <p:cNvPr id="98312" name="Picture 8" descr="http://3.bp.blogspot.com/-1nPOCyGI-vM/TsiiLHobqKI/AAAAAAAAAQY/iJSvI-YoU8Y/s1600/hare-ram-maha-mantra.jpg"/>
          <p:cNvPicPr>
            <a:picLocks noChangeAspect="1" noChangeArrowheads="1"/>
          </p:cNvPicPr>
          <p:nvPr/>
        </p:nvPicPr>
        <p:blipFill>
          <a:blip r:embed="rId6"/>
          <a:srcRect/>
          <a:stretch>
            <a:fillRect/>
          </a:stretch>
        </p:blipFill>
        <p:spPr bwMode="auto">
          <a:xfrm>
            <a:off x="7509617" y="2647950"/>
            <a:ext cx="1634383" cy="2495550"/>
          </a:xfrm>
          <a:prstGeom prst="rect">
            <a:avLst/>
          </a:prstGeom>
          <a:noFill/>
        </p:spPr>
      </p:pic>
      <p:pic>
        <p:nvPicPr>
          <p:cNvPr id="98316" name="Picture 12" descr="http://shaneraymond.files.wordpress.com/2012/10/krishna-child.jpg"/>
          <p:cNvPicPr>
            <a:picLocks noChangeAspect="1" noChangeArrowheads="1"/>
          </p:cNvPicPr>
          <p:nvPr/>
        </p:nvPicPr>
        <p:blipFill>
          <a:blip r:embed="rId7"/>
          <a:srcRect/>
          <a:stretch>
            <a:fillRect/>
          </a:stretch>
        </p:blipFill>
        <p:spPr bwMode="auto">
          <a:xfrm>
            <a:off x="5410200" y="514350"/>
            <a:ext cx="1524000" cy="2114550"/>
          </a:xfrm>
          <a:prstGeom prst="rect">
            <a:avLst/>
          </a:prstGeom>
          <a:noFill/>
        </p:spPr>
      </p:pic>
      <p:sp>
        <p:nvSpPr>
          <p:cNvPr id="9" name="Right Arrow 8"/>
          <p:cNvSpPr/>
          <p:nvPr/>
        </p:nvSpPr>
        <p:spPr>
          <a:xfrm>
            <a:off x="3429000" y="1428750"/>
            <a:ext cx="1600200" cy="609600"/>
          </a:xfrm>
          <a:prstGeom prst="right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10" name="Right Arrow 9"/>
          <p:cNvSpPr/>
          <p:nvPr/>
        </p:nvSpPr>
        <p:spPr>
          <a:xfrm>
            <a:off x="3505200" y="3867150"/>
            <a:ext cx="1600200" cy="609600"/>
          </a:xfrm>
          <a:prstGeom prst="right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12" name="TextBox 11"/>
          <p:cNvSpPr txBox="1"/>
          <p:nvPr/>
        </p:nvSpPr>
        <p:spPr>
          <a:xfrm>
            <a:off x="1447800" y="0"/>
            <a:ext cx="1910075" cy="338554"/>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lang="en-US" smtClean="0"/>
              <a:t>TV/Game Addiction..</a:t>
            </a:r>
            <a:endParaRPr lang="en-US"/>
          </a:p>
        </p:txBody>
      </p:sp>
      <p:sp>
        <p:nvSpPr>
          <p:cNvPr id="13" name="TextBox 12"/>
          <p:cNvSpPr txBox="1"/>
          <p:nvPr/>
        </p:nvSpPr>
        <p:spPr>
          <a:xfrm>
            <a:off x="0" y="2800350"/>
            <a:ext cx="1371600" cy="338554"/>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mtClean="0"/>
              <a:t>Gossiping</a:t>
            </a: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32" fill="hold" nodeType="clickEffect">
                                  <p:stCondLst>
                                    <p:cond delay="0"/>
                                  </p:stCondLst>
                                  <p:childTnLst>
                                    <p:set>
                                      <p:cBhvr>
                                        <p:cTn id="6" dur="1" fill="hold">
                                          <p:stCondLst>
                                            <p:cond delay="0"/>
                                          </p:stCondLst>
                                        </p:cTn>
                                        <p:tgtEl>
                                          <p:spTgt spid="110594"/>
                                        </p:tgtEl>
                                        <p:attrNameLst>
                                          <p:attrName>style.visibility</p:attrName>
                                        </p:attrNameLst>
                                      </p:cBhvr>
                                      <p:to>
                                        <p:strVal val="visible"/>
                                      </p:to>
                                    </p:set>
                                    <p:animEffect transition="in" filter="diamond(out)">
                                      <p:cBhvr>
                                        <p:cTn id="7" dur="2000"/>
                                        <p:tgtEl>
                                          <p:spTgt spid="110594"/>
                                        </p:tgtEl>
                                      </p:cBhvr>
                                    </p:animEffect>
                                  </p:childTnLst>
                                </p:cTn>
                              </p:par>
                              <p:par>
                                <p:cTn id="8" presetID="8" presetClass="entr" presetSubtype="32"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diamond(out)">
                                      <p:cBhvr>
                                        <p:cTn id="10" dur="20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8" presetClass="entr" presetSubtype="32"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diamond(out)">
                                      <p:cBhvr>
                                        <p:cTn id="15" dur="2000"/>
                                        <p:tgtEl>
                                          <p:spTgt spid="9"/>
                                        </p:tgtEl>
                                      </p:cBhvr>
                                    </p:animEffect>
                                  </p:childTnLst>
                                </p:cTn>
                              </p:par>
                              <p:par>
                                <p:cTn id="16" presetID="8" presetClass="entr" presetSubtype="32" fill="hold" nodeType="withEffect">
                                  <p:stCondLst>
                                    <p:cond delay="0"/>
                                  </p:stCondLst>
                                  <p:childTnLst>
                                    <p:set>
                                      <p:cBhvr>
                                        <p:cTn id="17" dur="1" fill="hold">
                                          <p:stCondLst>
                                            <p:cond delay="0"/>
                                          </p:stCondLst>
                                        </p:cTn>
                                        <p:tgtEl>
                                          <p:spTgt spid="98316"/>
                                        </p:tgtEl>
                                        <p:attrNameLst>
                                          <p:attrName>style.visibility</p:attrName>
                                        </p:attrNameLst>
                                      </p:cBhvr>
                                      <p:to>
                                        <p:strVal val="visible"/>
                                      </p:to>
                                    </p:set>
                                    <p:animEffect transition="in" filter="diamond(out)">
                                      <p:cBhvr>
                                        <p:cTn id="18" dur="2000"/>
                                        <p:tgtEl>
                                          <p:spTgt spid="98316"/>
                                        </p:tgtEl>
                                      </p:cBhvr>
                                    </p:animEffect>
                                  </p:childTnLst>
                                </p:cTn>
                              </p:par>
                              <p:par>
                                <p:cTn id="19" presetID="8" presetClass="entr" presetSubtype="32" fill="hold" nodeType="withEffect">
                                  <p:stCondLst>
                                    <p:cond delay="0"/>
                                  </p:stCondLst>
                                  <p:childTnLst>
                                    <p:set>
                                      <p:cBhvr>
                                        <p:cTn id="20" dur="1" fill="hold">
                                          <p:stCondLst>
                                            <p:cond delay="0"/>
                                          </p:stCondLst>
                                        </p:cTn>
                                        <p:tgtEl>
                                          <p:spTgt spid="98308"/>
                                        </p:tgtEl>
                                        <p:attrNameLst>
                                          <p:attrName>style.visibility</p:attrName>
                                        </p:attrNameLst>
                                      </p:cBhvr>
                                      <p:to>
                                        <p:strVal val="visible"/>
                                      </p:to>
                                    </p:set>
                                    <p:animEffect transition="in" filter="diamond(out)">
                                      <p:cBhvr>
                                        <p:cTn id="21" dur="2000"/>
                                        <p:tgtEl>
                                          <p:spTgt spid="98308"/>
                                        </p:tgtEl>
                                      </p:cBhvr>
                                    </p:animEffect>
                                  </p:childTnLst>
                                </p:cTn>
                              </p:par>
                            </p:childTnLst>
                          </p:cTn>
                        </p:par>
                      </p:childTnLst>
                    </p:cTn>
                  </p:par>
                  <p:par>
                    <p:cTn id="22" fill="hold">
                      <p:stCondLst>
                        <p:cond delay="indefinite"/>
                      </p:stCondLst>
                      <p:childTnLst>
                        <p:par>
                          <p:cTn id="23" fill="hold">
                            <p:stCondLst>
                              <p:cond delay="0"/>
                            </p:stCondLst>
                            <p:childTnLst>
                              <p:par>
                                <p:cTn id="24" presetID="8" presetClass="entr" presetSubtype="32" fill="hold" nodeType="clickEffect">
                                  <p:stCondLst>
                                    <p:cond delay="0"/>
                                  </p:stCondLst>
                                  <p:childTnLst>
                                    <p:set>
                                      <p:cBhvr>
                                        <p:cTn id="25" dur="1" fill="hold">
                                          <p:stCondLst>
                                            <p:cond delay="0"/>
                                          </p:stCondLst>
                                        </p:cTn>
                                        <p:tgtEl>
                                          <p:spTgt spid="110596"/>
                                        </p:tgtEl>
                                        <p:attrNameLst>
                                          <p:attrName>style.visibility</p:attrName>
                                        </p:attrNameLst>
                                      </p:cBhvr>
                                      <p:to>
                                        <p:strVal val="visible"/>
                                      </p:to>
                                    </p:set>
                                    <p:animEffect transition="in" filter="diamond(out)">
                                      <p:cBhvr>
                                        <p:cTn id="26" dur="2000"/>
                                        <p:tgtEl>
                                          <p:spTgt spid="110596"/>
                                        </p:tgtEl>
                                      </p:cBhvr>
                                    </p:animEffect>
                                  </p:childTnLst>
                                </p:cTn>
                              </p:par>
                              <p:par>
                                <p:cTn id="27" presetID="8" presetClass="entr" presetSubtype="32"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diamond(out)">
                                      <p:cBhvr>
                                        <p:cTn id="29" dur="20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8" presetClass="entr" presetSubtype="32"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diamond(out)">
                                      <p:cBhvr>
                                        <p:cTn id="34" dur="2000"/>
                                        <p:tgtEl>
                                          <p:spTgt spid="10"/>
                                        </p:tgtEl>
                                      </p:cBhvr>
                                    </p:animEffect>
                                  </p:childTnLst>
                                </p:cTn>
                              </p:par>
                              <p:par>
                                <p:cTn id="35" presetID="8" presetClass="entr" presetSubtype="32" fill="hold" nodeType="withEffect">
                                  <p:stCondLst>
                                    <p:cond delay="0"/>
                                  </p:stCondLst>
                                  <p:childTnLst>
                                    <p:set>
                                      <p:cBhvr>
                                        <p:cTn id="36" dur="1" fill="hold">
                                          <p:stCondLst>
                                            <p:cond delay="0"/>
                                          </p:stCondLst>
                                        </p:cTn>
                                        <p:tgtEl>
                                          <p:spTgt spid="98310"/>
                                        </p:tgtEl>
                                        <p:attrNameLst>
                                          <p:attrName>style.visibility</p:attrName>
                                        </p:attrNameLst>
                                      </p:cBhvr>
                                      <p:to>
                                        <p:strVal val="visible"/>
                                      </p:to>
                                    </p:set>
                                    <p:animEffect transition="in" filter="diamond(out)">
                                      <p:cBhvr>
                                        <p:cTn id="37" dur="2000"/>
                                        <p:tgtEl>
                                          <p:spTgt spid="98310"/>
                                        </p:tgtEl>
                                      </p:cBhvr>
                                    </p:animEffect>
                                  </p:childTnLst>
                                </p:cTn>
                              </p:par>
                              <p:par>
                                <p:cTn id="38" presetID="8" presetClass="entr" presetSubtype="32" fill="hold" nodeType="withEffect">
                                  <p:stCondLst>
                                    <p:cond delay="0"/>
                                  </p:stCondLst>
                                  <p:childTnLst>
                                    <p:set>
                                      <p:cBhvr>
                                        <p:cTn id="39" dur="1" fill="hold">
                                          <p:stCondLst>
                                            <p:cond delay="0"/>
                                          </p:stCondLst>
                                        </p:cTn>
                                        <p:tgtEl>
                                          <p:spTgt spid="98312"/>
                                        </p:tgtEl>
                                        <p:attrNameLst>
                                          <p:attrName>style.visibility</p:attrName>
                                        </p:attrNameLst>
                                      </p:cBhvr>
                                      <p:to>
                                        <p:strVal val="visible"/>
                                      </p:to>
                                    </p:set>
                                    <p:animEffect transition="in" filter="diamond(out)">
                                      <p:cBhvr>
                                        <p:cTn id="40" dur="2000"/>
                                        <p:tgtEl>
                                          <p:spTgt spid="983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2" grpId="0" animBg="1"/>
      <p:bldP spid="1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EB021C0B-39DD-496E-A217-0D1DDCA6E62C}" type="slidenum">
              <a:rPr lang="en-US" smtClean="0"/>
              <a:pPr>
                <a:defRPr/>
              </a:pPr>
              <a:t>2</a:t>
            </a:fld>
            <a:endParaRPr lang="en-US"/>
          </a:p>
        </p:txBody>
      </p:sp>
      <p:pic>
        <p:nvPicPr>
          <p:cNvPr id="46088" name="Picture 8" descr="Mysterious: These crooked pine trees are just some of 400 whose trunks are bent to the north in one forest in north-west Poland"/>
          <p:cNvPicPr>
            <a:picLocks noChangeAspect="1" noChangeArrowheads="1"/>
          </p:cNvPicPr>
          <p:nvPr/>
        </p:nvPicPr>
        <p:blipFill>
          <a:blip r:embed="rId2"/>
          <a:srcRect/>
          <a:stretch>
            <a:fillRect/>
          </a:stretch>
        </p:blipFill>
        <p:spPr bwMode="auto">
          <a:xfrm>
            <a:off x="0" y="0"/>
            <a:ext cx="9144000" cy="5143500"/>
          </a:xfrm>
          <a:prstGeom prst="rect">
            <a:avLst/>
          </a:prstGeom>
          <a:noFill/>
        </p:spPr>
      </p:pic>
      <p:sp>
        <p:nvSpPr>
          <p:cNvPr id="12" name="TextBox 11"/>
          <p:cNvSpPr txBox="1"/>
          <p:nvPr/>
        </p:nvSpPr>
        <p:spPr>
          <a:xfrm>
            <a:off x="0" y="4700885"/>
            <a:ext cx="9144000" cy="461665"/>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r>
              <a:rPr lang="en-US" sz="2400" smtClean="0"/>
              <a:t>Do you know why all these trees are so crooked? ..and called fairy trees?</a:t>
            </a:r>
            <a:endParaRPr lang="en-US" sz="2400"/>
          </a:p>
        </p:txBody>
      </p:sp>
      <p:pic>
        <p:nvPicPr>
          <p:cNvPr id="46090" name="Picture 10" descr="http://images5.fanpop.com/image/photos/30900000/Fairy-fantasy-30995336-600-783.jpg"/>
          <p:cNvPicPr>
            <a:picLocks noChangeAspect="1" noChangeArrowheads="1"/>
          </p:cNvPicPr>
          <p:nvPr/>
        </p:nvPicPr>
        <p:blipFill>
          <a:blip r:embed="rId3" cstate="print"/>
          <a:srcRect/>
          <a:stretch>
            <a:fillRect/>
          </a:stretch>
        </p:blipFill>
        <p:spPr bwMode="auto">
          <a:xfrm>
            <a:off x="2667000" y="0"/>
            <a:ext cx="1676400" cy="2192846"/>
          </a:xfrm>
          <a:prstGeom prst="rect">
            <a:avLst/>
          </a:prstGeom>
          <a:noFill/>
          <a:effectLst>
            <a:softEdge rad="635000"/>
          </a:effectLst>
        </p:spPr>
      </p:pic>
      <p:pic>
        <p:nvPicPr>
          <p:cNvPr id="46092" name="Picture 12" descr="http://upload.wikimedia.org/wikipedia/commons/6/6f/Little-Fairy-Girl.jpg"/>
          <p:cNvPicPr>
            <a:picLocks noChangeAspect="1" noChangeArrowheads="1"/>
          </p:cNvPicPr>
          <p:nvPr/>
        </p:nvPicPr>
        <p:blipFill>
          <a:blip r:embed="rId4" cstate="print"/>
          <a:srcRect/>
          <a:stretch>
            <a:fillRect/>
          </a:stretch>
        </p:blipFill>
        <p:spPr bwMode="auto">
          <a:xfrm>
            <a:off x="0" y="3181350"/>
            <a:ext cx="1142288" cy="1524000"/>
          </a:xfrm>
          <a:prstGeom prst="rect">
            <a:avLst/>
          </a:prstGeom>
          <a:noFill/>
          <a:effectLst>
            <a:softEdge rad="317500"/>
          </a:effectLst>
        </p:spPr>
      </p:pic>
      <p:pic>
        <p:nvPicPr>
          <p:cNvPr id="46094" name="Picture 14" descr="http://images4.fanpop.com/image/photos/18300000/Cute-Fairy-fairies-18369548-1024-768.jpg"/>
          <p:cNvPicPr>
            <a:picLocks noChangeAspect="1" noChangeArrowheads="1"/>
          </p:cNvPicPr>
          <p:nvPr/>
        </p:nvPicPr>
        <p:blipFill>
          <a:blip r:embed="rId5" cstate="print"/>
          <a:srcRect l="16250" r="13750" b="11667"/>
          <a:stretch>
            <a:fillRect/>
          </a:stretch>
        </p:blipFill>
        <p:spPr bwMode="auto">
          <a:xfrm>
            <a:off x="7358333" y="2724150"/>
            <a:ext cx="1785667" cy="1690007"/>
          </a:xfrm>
          <a:prstGeom prst="rect">
            <a:avLst/>
          </a:prstGeom>
          <a:noFill/>
          <a:effectLst>
            <a:softEdge rad="635000"/>
          </a:effectLst>
        </p:spPr>
      </p:pic>
      <p:pic>
        <p:nvPicPr>
          <p:cNvPr id="46096" name="Picture 16" descr="http://fc08.deviantart.net/fs71/i/2012/003/0/a/pin_up_fairy_wallpaper_by_ftourini-d4knion.jpg"/>
          <p:cNvPicPr>
            <a:picLocks noChangeAspect="1" noChangeArrowheads="1"/>
          </p:cNvPicPr>
          <p:nvPr/>
        </p:nvPicPr>
        <p:blipFill>
          <a:blip r:embed="rId6" cstate="print"/>
          <a:srcRect l="28812"/>
          <a:stretch>
            <a:fillRect/>
          </a:stretch>
        </p:blipFill>
        <p:spPr bwMode="auto">
          <a:xfrm>
            <a:off x="7924800" y="160812"/>
            <a:ext cx="1066800" cy="1125687"/>
          </a:xfrm>
          <a:prstGeom prst="rect">
            <a:avLst/>
          </a:prstGeom>
          <a:noFill/>
          <a:effectLst>
            <a:softEdge rad="317500"/>
          </a:effectLst>
        </p:spPr>
      </p:pic>
      <p:pic>
        <p:nvPicPr>
          <p:cNvPr id="46098" name="Picture 18" descr="http://images4.fanpop.com/image/photos/19500000/Beautiful-Fairy-fairies-19507846-1024-768.jpg"/>
          <p:cNvPicPr>
            <a:picLocks noChangeAspect="1" noChangeArrowheads="1"/>
          </p:cNvPicPr>
          <p:nvPr/>
        </p:nvPicPr>
        <p:blipFill>
          <a:blip r:embed="rId7" cstate="print"/>
          <a:srcRect/>
          <a:stretch>
            <a:fillRect/>
          </a:stretch>
        </p:blipFill>
        <p:spPr bwMode="auto">
          <a:xfrm>
            <a:off x="4114800" y="3105150"/>
            <a:ext cx="1447800" cy="1085850"/>
          </a:xfrm>
          <a:prstGeom prst="rect">
            <a:avLst/>
          </a:prstGeom>
          <a:noFill/>
          <a:effectLst>
            <a:softEdge rad="317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32" fill="hold" nodeType="afterEffect">
                                  <p:stCondLst>
                                    <p:cond delay="0"/>
                                  </p:stCondLst>
                                  <p:childTnLst>
                                    <p:set>
                                      <p:cBhvr>
                                        <p:cTn id="6" dur="1" fill="hold">
                                          <p:stCondLst>
                                            <p:cond delay="0"/>
                                          </p:stCondLst>
                                        </p:cTn>
                                        <p:tgtEl>
                                          <p:spTgt spid="46090"/>
                                        </p:tgtEl>
                                        <p:attrNameLst>
                                          <p:attrName>style.visibility</p:attrName>
                                        </p:attrNameLst>
                                      </p:cBhvr>
                                      <p:to>
                                        <p:strVal val="visible"/>
                                      </p:to>
                                    </p:set>
                                    <p:animEffect transition="in" filter="diamond(out)">
                                      <p:cBhvr>
                                        <p:cTn id="7" dur="2000"/>
                                        <p:tgtEl>
                                          <p:spTgt spid="46090"/>
                                        </p:tgtEl>
                                      </p:cBhvr>
                                    </p:animEffect>
                                  </p:childTnLst>
                                </p:cTn>
                              </p:par>
                            </p:childTnLst>
                          </p:cTn>
                        </p:par>
                        <p:par>
                          <p:cTn id="8" fill="hold">
                            <p:stCondLst>
                              <p:cond delay="2000"/>
                            </p:stCondLst>
                            <p:childTnLst>
                              <p:par>
                                <p:cTn id="9" presetID="8" presetClass="entr" presetSubtype="32" fill="hold" nodeType="afterEffect">
                                  <p:stCondLst>
                                    <p:cond delay="0"/>
                                  </p:stCondLst>
                                  <p:childTnLst>
                                    <p:set>
                                      <p:cBhvr>
                                        <p:cTn id="10" dur="1" fill="hold">
                                          <p:stCondLst>
                                            <p:cond delay="0"/>
                                          </p:stCondLst>
                                        </p:cTn>
                                        <p:tgtEl>
                                          <p:spTgt spid="46096"/>
                                        </p:tgtEl>
                                        <p:attrNameLst>
                                          <p:attrName>style.visibility</p:attrName>
                                        </p:attrNameLst>
                                      </p:cBhvr>
                                      <p:to>
                                        <p:strVal val="visible"/>
                                      </p:to>
                                    </p:set>
                                    <p:animEffect transition="in" filter="diamond(out)">
                                      <p:cBhvr>
                                        <p:cTn id="11" dur="2000"/>
                                        <p:tgtEl>
                                          <p:spTgt spid="46096"/>
                                        </p:tgtEl>
                                      </p:cBhvr>
                                    </p:animEffect>
                                  </p:childTnLst>
                                </p:cTn>
                              </p:par>
                            </p:childTnLst>
                          </p:cTn>
                        </p:par>
                        <p:par>
                          <p:cTn id="12" fill="hold">
                            <p:stCondLst>
                              <p:cond delay="4000"/>
                            </p:stCondLst>
                            <p:childTnLst>
                              <p:par>
                                <p:cTn id="13" presetID="8" presetClass="entr" presetSubtype="32" fill="hold" nodeType="afterEffect">
                                  <p:stCondLst>
                                    <p:cond delay="0"/>
                                  </p:stCondLst>
                                  <p:childTnLst>
                                    <p:set>
                                      <p:cBhvr>
                                        <p:cTn id="14" dur="1" fill="hold">
                                          <p:stCondLst>
                                            <p:cond delay="0"/>
                                          </p:stCondLst>
                                        </p:cTn>
                                        <p:tgtEl>
                                          <p:spTgt spid="46094"/>
                                        </p:tgtEl>
                                        <p:attrNameLst>
                                          <p:attrName>style.visibility</p:attrName>
                                        </p:attrNameLst>
                                      </p:cBhvr>
                                      <p:to>
                                        <p:strVal val="visible"/>
                                      </p:to>
                                    </p:set>
                                    <p:animEffect transition="in" filter="diamond(out)">
                                      <p:cBhvr>
                                        <p:cTn id="15" dur="2000"/>
                                        <p:tgtEl>
                                          <p:spTgt spid="46094"/>
                                        </p:tgtEl>
                                      </p:cBhvr>
                                    </p:animEffect>
                                  </p:childTnLst>
                                </p:cTn>
                              </p:par>
                            </p:childTnLst>
                          </p:cTn>
                        </p:par>
                        <p:par>
                          <p:cTn id="16" fill="hold">
                            <p:stCondLst>
                              <p:cond delay="6000"/>
                            </p:stCondLst>
                            <p:childTnLst>
                              <p:par>
                                <p:cTn id="17" presetID="8" presetClass="entr" presetSubtype="32" fill="hold" nodeType="afterEffect">
                                  <p:stCondLst>
                                    <p:cond delay="0"/>
                                  </p:stCondLst>
                                  <p:childTnLst>
                                    <p:set>
                                      <p:cBhvr>
                                        <p:cTn id="18" dur="1" fill="hold">
                                          <p:stCondLst>
                                            <p:cond delay="0"/>
                                          </p:stCondLst>
                                        </p:cTn>
                                        <p:tgtEl>
                                          <p:spTgt spid="46098"/>
                                        </p:tgtEl>
                                        <p:attrNameLst>
                                          <p:attrName>style.visibility</p:attrName>
                                        </p:attrNameLst>
                                      </p:cBhvr>
                                      <p:to>
                                        <p:strVal val="visible"/>
                                      </p:to>
                                    </p:set>
                                    <p:animEffect transition="in" filter="diamond(out)">
                                      <p:cBhvr>
                                        <p:cTn id="19" dur="2000"/>
                                        <p:tgtEl>
                                          <p:spTgt spid="46098"/>
                                        </p:tgtEl>
                                      </p:cBhvr>
                                    </p:animEffect>
                                  </p:childTnLst>
                                </p:cTn>
                              </p:par>
                            </p:childTnLst>
                          </p:cTn>
                        </p:par>
                        <p:par>
                          <p:cTn id="20" fill="hold">
                            <p:stCondLst>
                              <p:cond delay="8000"/>
                            </p:stCondLst>
                            <p:childTnLst>
                              <p:par>
                                <p:cTn id="21" presetID="8" presetClass="entr" presetSubtype="32" fill="hold" nodeType="afterEffect">
                                  <p:stCondLst>
                                    <p:cond delay="0"/>
                                  </p:stCondLst>
                                  <p:childTnLst>
                                    <p:set>
                                      <p:cBhvr>
                                        <p:cTn id="22" dur="1" fill="hold">
                                          <p:stCondLst>
                                            <p:cond delay="0"/>
                                          </p:stCondLst>
                                        </p:cTn>
                                        <p:tgtEl>
                                          <p:spTgt spid="46092"/>
                                        </p:tgtEl>
                                        <p:attrNameLst>
                                          <p:attrName>style.visibility</p:attrName>
                                        </p:attrNameLst>
                                      </p:cBhvr>
                                      <p:to>
                                        <p:strVal val="visible"/>
                                      </p:to>
                                    </p:set>
                                    <p:animEffect transition="in" filter="diamond(out)">
                                      <p:cBhvr>
                                        <p:cTn id="23" dur="2000"/>
                                        <p:tgtEl>
                                          <p:spTgt spid="460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20" name="Picture 16" descr="http://www.sastradana.com/wp-content/uploads/2008/11/111.jpg"/>
          <p:cNvPicPr>
            <a:picLocks noChangeAspect="1" noChangeArrowheads="1"/>
          </p:cNvPicPr>
          <p:nvPr/>
        </p:nvPicPr>
        <p:blipFill>
          <a:blip r:embed="rId2"/>
          <a:srcRect/>
          <a:stretch>
            <a:fillRect/>
          </a:stretch>
        </p:blipFill>
        <p:spPr bwMode="auto">
          <a:xfrm>
            <a:off x="5791200" y="-19050"/>
            <a:ext cx="3352800" cy="2518326"/>
          </a:xfrm>
          <a:prstGeom prst="rect">
            <a:avLst/>
          </a:prstGeom>
          <a:noFill/>
        </p:spPr>
      </p:pic>
      <p:sp>
        <p:nvSpPr>
          <p:cNvPr id="11" name="TextBox 10"/>
          <p:cNvSpPr txBox="1"/>
          <p:nvPr/>
        </p:nvSpPr>
        <p:spPr>
          <a:xfrm>
            <a:off x="3421735" y="38040"/>
            <a:ext cx="4931799" cy="400110"/>
          </a:xfrm>
          <a:prstGeom prst="rect">
            <a:avLst/>
          </a:prstGeom>
        </p:spPr>
        <p:style>
          <a:lnRef idx="3">
            <a:schemeClr val="lt1"/>
          </a:lnRef>
          <a:fillRef idx="1">
            <a:schemeClr val="dk1"/>
          </a:fillRef>
          <a:effectRef idx="1">
            <a:schemeClr val="dk1"/>
          </a:effectRef>
          <a:fontRef idx="minor">
            <a:schemeClr val="lt1"/>
          </a:fontRef>
        </p:style>
        <p:txBody>
          <a:bodyPr wrap="none" rtlCol="0">
            <a:spAutoFit/>
          </a:bodyPr>
          <a:lstStyle/>
          <a:p>
            <a:r>
              <a:rPr lang="en-US" sz="2000" smtClean="0"/>
              <a:t>Every anartha is uprooted out!... One by One!</a:t>
            </a:r>
            <a:endParaRPr lang="en-US" sz="2000"/>
          </a:p>
        </p:txBody>
      </p:sp>
      <p:sp>
        <p:nvSpPr>
          <p:cNvPr id="2" name="Slide Number Placeholder 1"/>
          <p:cNvSpPr>
            <a:spLocks noGrp="1"/>
          </p:cNvSpPr>
          <p:nvPr>
            <p:ph type="sldNum" sz="quarter" idx="10"/>
          </p:nvPr>
        </p:nvSpPr>
        <p:spPr/>
        <p:txBody>
          <a:bodyPr/>
          <a:lstStyle/>
          <a:p>
            <a:pPr>
              <a:defRPr/>
            </a:pPr>
            <a:fld id="{EB021C0B-39DD-496E-A217-0D1DDCA6E62C}" type="slidenum">
              <a:rPr lang="en-US" smtClean="0"/>
              <a:pPr>
                <a:defRPr/>
              </a:pPr>
              <a:t>20</a:t>
            </a:fld>
            <a:endParaRPr lang="en-US"/>
          </a:p>
        </p:txBody>
      </p:sp>
      <p:pic>
        <p:nvPicPr>
          <p:cNvPr id="98306" name="Picture 2" descr="http://www.tahoebowl.com/photos/ist2_4055879-cocktail-party.jpg"/>
          <p:cNvPicPr>
            <a:picLocks noChangeAspect="1" noChangeArrowheads="1"/>
          </p:cNvPicPr>
          <p:nvPr/>
        </p:nvPicPr>
        <p:blipFill>
          <a:blip r:embed="rId3"/>
          <a:srcRect/>
          <a:stretch>
            <a:fillRect/>
          </a:stretch>
        </p:blipFill>
        <p:spPr bwMode="auto">
          <a:xfrm>
            <a:off x="0" y="0"/>
            <a:ext cx="3352800" cy="2499969"/>
          </a:xfrm>
          <a:prstGeom prst="rect">
            <a:avLst/>
          </a:prstGeom>
          <a:noFill/>
        </p:spPr>
      </p:pic>
      <p:pic>
        <p:nvPicPr>
          <p:cNvPr id="98314" name="Picture 10" descr="http://www.thedigeratilife.com/images/india-stock-market.jpg"/>
          <p:cNvPicPr>
            <a:picLocks noChangeAspect="1" noChangeArrowheads="1"/>
          </p:cNvPicPr>
          <p:nvPr/>
        </p:nvPicPr>
        <p:blipFill>
          <a:blip r:embed="rId4"/>
          <a:srcRect/>
          <a:stretch>
            <a:fillRect/>
          </a:stretch>
        </p:blipFill>
        <p:spPr bwMode="auto">
          <a:xfrm>
            <a:off x="0" y="3028950"/>
            <a:ext cx="3335252" cy="2114550"/>
          </a:xfrm>
          <a:prstGeom prst="rect">
            <a:avLst/>
          </a:prstGeom>
          <a:noFill/>
        </p:spPr>
      </p:pic>
      <p:sp>
        <p:nvSpPr>
          <p:cNvPr id="9" name="Right Arrow 8"/>
          <p:cNvSpPr/>
          <p:nvPr/>
        </p:nvSpPr>
        <p:spPr>
          <a:xfrm>
            <a:off x="3733800" y="1123950"/>
            <a:ext cx="1600200" cy="609600"/>
          </a:xfrm>
          <a:prstGeom prst="right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10" name="Right Arrow 9"/>
          <p:cNvSpPr/>
          <p:nvPr/>
        </p:nvSpPr>
        <p:spPr>
          <a:xfrm>
            <a:off x="3810000" y="3562350"/>
            <a:ext cx="1600200" cy="609600"/>
          </a:xfrm>
          <a:prstGeom prst="right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12" name="TextBox 11"/>
          <p:cNvSpPr txBox="1"/>
          <p:nvPr/>
        </p:nvSpPr>
        <p:spPr>
          <a:xfrm>
            <a:off x="0" y="2156996"/>
            <a:ext cx="685188" cy="338554"/>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lang="en-US" smtClean="0"/>
              <a:t>Party!</a:t>
            </a:r>
            <a:endParaRPr lang="en-US"/>
          </a:p>
        </p:txBody>
      </p:sp>
      <p:sp>
        <p:nvSpPr>
          <p:cNvPr id="13" name="TextBox 12"/>
          <p:cNvSpPr txBox="1"/>
          <p:nvPr/>
        </p:nvSpPr>
        <p:spPr>
          <a:xfrm>
            <a:off x="0" y="3028950"/>
            <a:ext cx="1371600" cy="338554"/>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mtClean="0"/>
              <a:t>Stock Market!</a:t>
            </a:r>
            <a:endParaRPr lang="en-US"/>
          </a:p>
        </p:txBody>
      </p:sp>
      <p:pic>
        <p:nvPicPr>
          <p:cNvPr id="98318" name="Picture 14" descr="http://img3.photographersdirect.com/img/17614/wm/pd1967741.jpg"/>
          <p:cNvPicPr>
            <a:picLocks noChangeAspect="1" noChangeArrowheads="1"/>
          </p:cNvPicPr>
          <p:nvPr/>
        </p:nvPicPr>
        <p:blipFill>
          <a:blip r:embed="rId5"/>
          <a:srcRect b="17757"/>
          <a:stretch>
            <a:fillRect/>
          </a:stretch>
        </p:blipFill>
        <p:spPr bwMode="auto">
          <a:xfrm flipH="1">
            <a:off x="5791200" y="2609850"/>
            <a:ext cx="2049953" cy="253365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32" fill="hold" nodeType="clickEffect">
                                  <p:stCondLst>
                                    <p:cond delay="0"/>
                                  </p:stCondLst>
                                  <p:childTnLst>
                                    <p:set>
                                      <p:cBhvr>
                                        <p:cTn id="6" dur="1" fill="hold">
                                          <p:stCondLst>
                                            <p:cond delay="0"/>
                                          </p:stCondLst>
                                        </p:cTn>
                                        <p:tgtEl>
                                          <p:spTgt spid="98306"/>
                                        </p:tgtEl>
                                        <p:attrNameLst>
                                          <p:attrName>style.visibility</p:attrName>
                                        </p:attrNameLst>
                                      </p:cBhvr>
                                      <p:to>
                                        <p:strVal val="visible"/>
                                      </p:to>
                                    </p:set>
                                    <p:animEffect transition="in" filter="diamond(out)">
                                      <p:cBhvr>
                                        <p:cTn id="7" dur="2000"/>
                                        <p:tgtEl>
                                          <p:spTgt spid="98306"/>
                                        </p:tgtEl>
                                      </p:cBhvr>
                                    </p:animEffect>
                                  </p:childTnLst>
                                </p:cTn>
                              </p:par>
                              <p:par>
                                <p:cTn id="8" presetID="8" presetClass="entr" presetSubtype="32"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diamond(out)">
                                      <p:cBhvr>
                                        <p:cTn id="10" dur="20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8" presetClass="entr" presetSubtype="32"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diamond(out)">
                                      <p:cBhvr>
                                        <p:cTn id="15" dur="2000"/>
                                        <p:tgtEl>
                                          <p:spTgt spid="9"/>
                                        </p:tgtEl>
                                      </p:cBhvr>
                                    </p:animEffect>
                                  </p:childTnLst>
                                </p:cTn>
                              </p:par>
                              <p:par>
                                <p:cTn id="16" presetID="8" presetClass="entr" presetSubtype="32" fill="hold" nodeType="withEffect">
                                  <p:stCondLst>
                                    <p:cond delay="0"/>
                                  </p:stCondLst>
                                  <p:childTnLst>
                                    <p:set>
                                      <p:cBhvr>
                                        <p:cTn id="17" dur="1" fill="hold">
                                          <p:stCondLst>
                                            <p:cond delay="0"/>
                                          </p:stCondLst>
                                        </p:cTn>
                                        <p:tgtEl>
                                          <p:spTgt spid="98320"/>
                                        </p:tgtEl>
                                        <p:attrNameLst>
                                          <p:attrName>style.visibility</p:attrName>
                                        </p:attrNameLst>
                                      </p:cBhvr>
                                      <p:to>
                                        <p:strVal val="visible"/>
                                      </p:to>
                                    </p:set>
                                    <p:animEffect transition="in" filter="diamond(out)">
                                      <p:cBhvr>
                                        <p:cTn id="18" dur="2000"/>
                                        <p:tgtEl>
                                          <p:spTgt spid="98320"/>
                                        </p:tgtEl>
                                      </p:cBhvr>
                                    </p:animEffect>
                                  </p:childTnLst>
                                </p:cTn>
                              </p:par>
                            </p:childTnLst>
                          </p:cTn>
                        </p:par>
                      </p:childTnLst>
                    </p:cTn>
                  </p:par>
                  <p:par>
                    <p:cTn id="19" fill="hold">
                      <p:stCondLst>
                        <p:cond delay="indefinite"/>
                      </p:stCondLst>
                      <p:childTnLst>
                        <p:par>
                          <p:cTn id="20" fill="hold">
                            <p:stCondLst>
                              <p:cond delay="0"/>
                            </p:stCondLst>
                            <p:childTnLst>
                              <p:par>
                                <p:cTn id="21" presetID="8" presetClass="entr" presetSubtype="32" fill="hold" nodeType="clickEffect">
                                  <p:stCondLst>
                                    <p:cond delay="0"/>
                                  </p:stCondLst>
                                  <p:childTnLst>
                                    <p:set>
                                      <p:cBhvr>
                                        <p:cTn id="22" dur="1" fill="hold">
                                          <p:stCondLst>
                                            <p:cond delay="0"/>
                                          </p:stCondLst>
                                        </p:cTn>
                                        <p:tgtEl>
                                          <p:spTgt spid="98314"/>
                                        </p:tgtEl>
                                        <p:attrNameLst>
                                          <p:attrName>style.visibility</p:attrName>
                                        </p:attrNameLst>
                                      </p:cBhvr>
                                      <p:to>
                                        <p:strVal val="visible"/>
                                      </p:to>
                                    </p:set>
                                    <p:animEffect transition="in" filter="diamond(out)">
                                      <p:cBhvr>
                                        <p:cTn id="23" dur="2000"/>
                                        <p:tgtEl>
                                          <p:spTgt spid="98314"/>
                                        </p:tgtEl>
                                      </p:cBhvr>
                                    </p:animEffect>
                                  </p:childTnLst>
                                </p:cTn>
                              </p:par>
                              <p:par>
                                <p:cTn id="24" presetID="8" presetClass="entr" presetSubtype="32"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diamond(out)">
                                      <p:cBhvr>
                                        <p:cTn id="26" dur="20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8" presetClass="entr" presetSubtype="32"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diamond(out)">
                                      <p:cBhvr>
                                        <p:cTn id="31" dur="2000"/>
                                        <p:tgtEl>
                                          <p:spTgt spid="10"/>
                                        </p:tgtEl>
                                      </p:cBhvr>
                                    </p:animEffect>
                                  </p:childTnLst>
                                </p:cTn>
                              </p:par>
                              <p:par>
                                <p:cTn id="32" presetID="8" presetClass="entr" presetSubtype="32" fill="hold" nodeType="withEffect">
                                  <p:stCondLst>
                                    <p:cond delay="0"/>
                                  </p:stCondLst>
                                  <p:childTnLst>
                                    <p:set>
                                      <p:cBhvr>
                                        <p:cTn id="33" dur="1" fill="hold">
                                          <p:stCondLst>
                                            <p:cond delay="0"/>
                                          </p:stCondLst>
                                        </p:cTn>
                                        <p:tgtEl>
                                          <p:spTgt spid="98318"/>
                                        </p:tgtEl>
                                        <p:attrNameLst>
                                          <p:attrName>style.visibility</p:attrName>
                                        </p:attrNameLst>
                                      </p:cBhvr>
                                      <p:to>
                                        <p:strVal val="visible"/>
                                      </p:to>
                                    </p:set>
                                    <p:animEffect transition="in" filter="diamond(out)">
                                      <p:cBhvr>
                                        <p:cTn id="34" dur="2000"/>
                                        <p:tgtEl>
                                          <p:spTgt spid="983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2" grpId="0" animBg="1"/>
      <p:bldP spid="1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3562350"/>
            <a:ext cx="4876800" cy="1569660"/>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r>
              <a:rPr lang="en-US" sz="3200" smtClean="0"/>
              <a:t>In a matter of time, she systematically uproots and sabbotages everything else!</a:t>
            </a:r>
            <a:endParaRPr lang="en-US" sz="3200"/>
          </a:p>
        </p:txBody>
      </p:sp>
      <p:sp>
        <p:nvSpPr>
          <p:cNvPr id="2" name="Slide Number Placeholder 1"/>
          <p:cNvSpPr>
            <a:spLocks noGrp="1"/>
          </p:cNvSpPr>
          <p:nvPr>
            <p:ph type="sldNum" sz="quarter" idx="10"/>
          </p:nvPr>
        </p:nvSpPr>
        <p:spPr/>
        <p:txBody>
          <a:bodyPr/>
          <a:lstStyle/>
          <a:p>
            <a:pPr>
              <a:defRPr/>
            </a:pPr>
            <a:fld id="{EB021C0B-39DD-496E-A217-0D1DDCA6E62C}" type="slidenum">
              <a:rPr lang="en-US" smtClean="0"/>
              <a:pPr>
                <a:defRPr/>
              </a:pPr>
              <a:t>21</a:t>
            </a:fld>
            <a:endParaRPr lang="en-US"/>
          </a:p>
        </p:txBody>
      </p:sp>
      <p:pic>
        <p:nvPicPr>
          <p:cNvPr id="90114" name="Picture 2" descr="http://www.starvalleyindependent.com/wordpress/wp-content/uploads/red-heart.png"/>
          <p:cNvPicPr>
            <a:picLocks noChangeAspect="1" noChangeArrowheads="1"/>
          </p:cNvPicPr>
          <p:nvPr/>
        </p:nvPicPr>
        <p:blipFill>
          <a:blip r:embed="rId2"/>
          <a:srcRect/>
          <a:stretch>
            <a:fillRect/>
          </a:stretch>
        </p:blipFill>
        <p:spPr bwMode="auto">
          <a:xfrm>
            <a:off x="2971800" y="26341"/>
            <a:ext cx="6172200" cy="5117159"/>
          </a:xfrm>
          <a:prstGeom prst="rect">
            <a:avLst/>
          </a:prstGeom>
          <a:noFill/>
        </p:spPr>
      </p:pic>
      <p:pic>
        <p:nvPicPr>
          <p:cNvPr id="4" name="Picture 8" descr="http://i4.ytimg.com/vi/PJPyXXLbmGQ/hqdefault.jpg"/>
          <p:cNvPicPr>
            <a:picLocks noChangeAspect="1" noChangeArrowheads="1"/>
          </p:cNvPicPr>
          <p:nvPr/>
        </p:nvPicPr>
        <p:blipFill>
          <a:blip r:embed="rId3"/>
          <a:srcRect/>
          <a:stretch>
            <a:fillRect/>
          </a:stretch>
        </p:blipFill>
        <p:spPr bwMode="auto">
          <a:xfrm>
            <a:off x="4191000" y="742950"/>
            <a:ext cx="4038600" cy="3028951"/>
          </a:xfrm>
          <a:prstGeom prst="rect">
            <a:avLst/>
          </a:prstGeom>
          <a:noFill/>
          <a:effectLst>
            <a:softEdge rad="317500"/>
          </a:effec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6" name="Picture 8" descr="http://back2godhead.com/wp-content/uploads/2012/12/111_1976_11-0304-3.jpg"/>
          <p:cNvPicPr>
            <a:picLocks noChangeAspect="1" noChangeArrowheads="1"/>
          </p:cNvPicPr>
          <p:nvPr/>
        </p:nvPicPr>
        <p:blipFill>
          <a:blip r:embed="rId3"/>
          <a:srcRect/>
          <a:stretch>
            <a:fillRect/>
          </a:stretch>
        </p:blipFill>
        <p:spPr bwMode="auto">
          <a:xfrm>
            <a:off x="0" y="-23446"/>
            <a:ext cx="9144000" cy="5166946"/>
          </a:xfrm>
          <a:prstGeom prst="rect">
            <a:avLst/>
          </a:prstGeom>
          <a:noFill/>
        </p:spPr>
      </p:pic>
      <p:sp>
        <p:nvSpPr>
          <p:cNvPr id="2" name="Slide Number Placeholder 1"/>
          <p:cNvSpPr>
            <a:spLocks noGrp="1"/>
          </p:cNvSpPr>
          <p:nvPr>
            <p:ph type="sldNum" sz="quarter" idx="10"/>
          </p:nvPr>
        </p:nvSpPr>
        <p:spPr/>
        <p:txBody>
          <a:bodyPr/>
          <a:lstStyle/>
          <a:p>
            <a:pPr>
              <a:defRPr/>
            </a:pPr>
            <a:fld id="{EB021C0B-39DD-496E-A217-0D1DDCA6E62C}" type="slidenum">
              <a:rPr lang="en-US" smtClean="0"/>
              <a:pPr>
                <a:defRPr/>
              </a:pPr>
              <a:t>22</a:t>
            </a:fld>
            <a:endParaRPr lang="en-US"/>
          </a:p>
        </p:txBody>
      </p:sp>
      <p:sp>
        <p:nvSpPr>
          <p:cNvPr id="6" name="TextBox 5"/>
          <p:cNvSpPr txBox="1"/>
          <p:nvPr/>
        </p:nvSpPr>
        <p:spPr>
          <a:xfrm>
            <a:off x="1" y="4577775"/>
            <a:ext cx="9144000" cy="523220"/>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r>
              <a:rPr lang="en-US" sz="2800" smtClean="0"/>
              <a:t>Now, your heart hangers for Hari Nama Sankirtan always!</a:t>
            </a:r>
            <a:endParaRPr lang="en-US" sz="280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EB021C0B-39DD-496E-A217-0D1DDCA6E62C}" type="slidenum">
              <a:rPr lang="en-US" smtClean="0"/>
              <a:pPr>
                <a:defRPr/>
              </a:pPr>
              <a:t>23</a:t>
            </a:fld>
            <a:endParaRPr lang="en-US"/>
          </a:p>
        </p:txBody>
      </p:sp>
      <p:pic>
        <p:nvPicPr>
          <p:cNvPr id="76802" name="Picture 2" descr="http://www.shrimadbhagwatkatha.com/wpblog/wp-content/uploads/2011/05/mahamantra1.jpg"/>
          <p:cNvPicPr>
            <a:picLocks noChangeAspect="1" noChangeArrowheads="1"/>
          </p:cNvPicPr>
          <p:nvPr/>
        </p:nvPicPr>
        <p:blipFill>
          <a:blip r:embed="rId2"/>
          <a:srcRect/>
          <a:stretch>
            <a:fillRect/>
          </a:stretch>
        </p:blipFill>
        <p:spPr bwMode="auto">
          <a:xfrm>
            <a:off x="0" y="-1"/>
            <a:ext cx="9144000" cy="5150069"/>
          </a:xfrm>
          <a:prstGeom prst="rect">
            <a:avLst/>
          </a:prstGeom>
          <a:noFill/>
        </p:spPr>
      </p:pic>
      <p:sp>
        <p:nvSpPr>
          <p:cNvPr id="4" name="TextBox 3"/>
          <p:cNvSpPr txBox="1"/>
          <p:nvPr/>
        </p:nvSpPr>
        <p:spPr>
          <a:xfrm>
            <a:off x="7848600" y="67330"/>
            <a:ext cx="1244251" cy="523220"/>
          </a:xfrm>
          <a:prstGeom prst="rect">
            <a:avLst/>
          </a:prstGeom>
          <a:noFill/>
        </p:spPr>
        <p:txBody>
          <a:bodyPr wrap="none" rtlCol="0">
            <a:spAutoFit/>
          </a:bodyPr>
          <a:lstStyle/>
          <a:p>
            <a:r>
              <a:rPr lang="en-US" sz="2800" smtClean="0">
                <a:solidFill>
                  <a:schemeClr val="bg1"/>
                </a:solidFill>
              </a:rPr>
              <a:t>3 mins</a:t>
            </a:r>
            <a:endParaRPr lang="en-US" sz="2800">
              <a:solidFill>
                <a:schemeClr val="bg1"/>
              </a:solidFill>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EB021C0B-39DD-496E-A217-0D1DDCA6E62C}" type="slidenum">
              <a:rPr lang="en-US" smtClean="0"/>
              <a:pPr>
                <a:defRPr/>
              </a:pPr>
              <a:t>24</a:t>
            </a:fld>
            <a:endParaRPr lang="en-US"/>
          </a:p>
        </p:txBody>
      </p:sp>
      <p:sp>
        <p:nvSpPr>
          <p:cNvPr id="9" name="TextBox 8"/>
          <p:cNvSpPr txBox="1"/>
          <p:nvPr/>
        </p:nvSpPr>
        <p:spPr>
          <a:xfrm>
            <a:off x="0" y="-19049"/>
            <a:ext cx="2286000" cy="3970318"/>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r>
              <a:rPr lang="en-US" sz="2800" smtClean="0"/>
              <a:t>Later, by Caitanya Guru, that person happens to meet a bhagavata and hear from him!</a:t>
            </a:r>
          </a:p>
        </p:txBody>
      </p:sp>
      <p:pic>
        <p:nvPicPr>
          <p:cNvPr id="91148" name="Picture 12" descr="http://theharekrishnamovement.files.wordpress.com/2011/04/scan24a.jpg"/>
          <p:cNvPicPr>
            <a:picLocks noChangeAspect="1" noChangeArrowheads="1"/>
          </p:cNvPicPr>
          <p:nvPr/>
        </p:nvPicPr>
        <p:blipFill>
          <a:blip r:embed="rId2"/>
          <a:srcRect/>
          <a:stretch>
            <a:fillRect/>
          </a:stretch>
        </p:blipFill>
        <p:spPr bwMode="auto">
          <a:xfrm>
            <a:off x="2286000" y="0"/>
            <a:ext cx="6858000" cy="5143500"/>
          </a:xfrm>
          <a:prstGeom prst="rect">
            <a:avLst/>
          </a:prstGeom>
          <a:noFill/>
        </p:spPr>
      </p:pic>
      <p:pic>
        <p:nvPicPr>
          <p:cNvPr id="5" name="Picture 16" descr="http://www.onlyfoods.net/wp-content/uploads/2012/02/Sunflower-Seed-Pictures.jpg"/>
          <p:cNvPicPr>
            <a:picLocks noChangeAspect="1" noChangeArrowheads="1"/>
          </p:cNvPicPr>
          <p:nvPr/>
        </p:nvPicPr>
        <p:blipFill>
          <a:blip r:embed="rId3"/>
          <a:srcRect l="60000" t="25000" r="10000" b="51250"/>
          <a:stretch>
            <a:fillRect/>
          </a:stretch>
        </p:blipFill>
        <p:spPr bwMode="auto">
          <a:xfrm>
            <a:off x="-1219200" y="4400550"/>
            <a:ext cx="838201" cy="497682"/>
          </a:xfrm>
          <a:prstGeom prst="ellipse">
            <a:avLst/>
          </a:prstGeom>
          <a:noFill/>
          <a:effectLst>
            <a:glow rad="228600">
              <a:schemeClr val="accent2">
                <a:satMod val="175000"/>
                <a:alpha val="40000"/>
              </a:schemeClr>
            </a:glow>
          </a:effectLst>
        </p:spPr>
      </p:pic>
      <p:sp>
        <p:nvSpPr>
          <p:cNvPr id="6" name="Rectangle 5"/>
          <p:cNvSpPr/>
          <p:nvPr/>
        </p:nvSpPr>
        <p:spPr>
          <a:xfrm>
            <a:off x="0" y="4179153"/>
            <a:ext cx="2286000" cy="830997"/>
          </a:xfrm>
          <a:prstGeom prst="rect">
            <a:avLst/>
          </a:prstGeom>
        </p:spPr>
        <p:style>
          <a:lnRef idx="3">
            <a:schemeClr val="lt1"/>
          </a:lnRef>
          <a:fillRef idx="1">
            <a:schemeClr val="dk1"/>
          </a:fillRef>
          <a:effectRef idx="1">
            <a:schemeClr val="dk1"/>
          </a:effectRef>
          <a:fontRef idx="minor">
            <a:schemeClr val="lt1"/>
          </a:fontRef>
        </p:style>
        <p:txBody>
          <a:bodyPr wrap="square">
            <a:spAutoFit/>
          </a:bodyPr>
          <a:lstStyle/>
          <a:p>
            <a:r>
              <a:rPr lang="en-US" sz="4800" smtClean="0">
                <a:solidFill>
                  <a:srgbClr val="FFFF00"/>
                </a:solidFill>
              </a:rPr>
              <a:t>Bingo!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89497 -0.33354 C 0.80122 -0.36748 0.70764 -0.40142 0.63524 -0.36532 C 0.56285 -0.32922 0.48872 -0.15797 0.46059 -0.11601 " pathEditMode="relative" ptsTypes="aaA">
                                      <p:cBhvr>
                                        <p:cTn id="6" dur="2000" fill="hold"/>
                                        <p:tgtEl>
                                          <p:spTgt spid="5"/>
                                        </p:tgtEl>
                                        <p:attrNameLst>
                                          <p:attrName>ppt_x</p:attrName>
                                          <p:attrName>ppt_y</p:attrName>
                                        </p:attrNameLst>
                                      </p:cBhvr>
                                    </p:animMotion>
                                  </p:childTnLst>
                                </p:cTn>
                              </p:par>
                            </p:childTnLst>
                          </p:cTn>
                        </p:par>
                        <p:par>
                          <p:cTn id="7" fill="hold">
                            <p:stCondLst>
                              <p:cond delay="2000"/>
                            </p:stCondLst>
                            <p:childTnLst>
                              <p:par>
                                <p:cTn id="8" presetID="1" presetClass="entr" presetSubtype="0" fill="hold" grpId="0" nodeType="afterEffect">
                                  <p:stCondLst>
                                    <p:cond delay="0"/>
                                  </p:stCondLst>
                                  <p:childTnLst>
                                    <p:set>
                                      <p:cBhvr>
                                        <p:cTn id="9"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5181600" y="3389174"/>
            <a:ext cx="3962400" cy="1200329"/>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r>
              <a:rPr lang="en-US" sz="3600" smtClean="0"/>
              <a:t>The soul now serves them ‘with’ Bhakti!</a:t>
            </a:r>
            <a:endParaRPr lang="en-US" sz="3600"/>
          </a:p>
        </p:txBody>
      </p:sp>
      <p:sp>
        <p:nvSpPr>
          <p:cNvPr id="7" name="TextBox 6"/>
          <p:cNvSpPr txBox="1"/>
          <p:nvPr/>
        </p:nvSpPr>
        <p:spPr>
          <a:xfrm>
            <a:off x="6096000" y="0"/>
            <a:ext cx="3048000" cy="1754326"/>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r>
              <a:rPr lang="en-US" sz="3600" smtClean="0"/>
              <a:t>Sri Sri Radha &amp; Krishna happily move in!</a:t>
            </a:r>
            <a:endParaRPr lang="en-US" sz="3600"/>
          </a:p>
        </p:txBody>
      </p:sp>
      <p:sp>
        <p:nvSpPr>
          <p:cNvPr id="2" name="Slide Number Placeholder 1"/>
          <p:cNvSpPr>
            <a:spLocks noGrp="1"/>
          </p:cNvSpPr>
          <p:nvPr>
            <p:ph type="sldNum" sz="quarter" idx="10"/>
          </p:nvPr>
        </p:nvSpPr>
        <p:spPr/>
        <p:txBody>
          <a:bodyPr/>
          <a:lstStyle/>
          <a:p>
            <a:pPr>
              <a:defRPr/>
            </a:pPr>
            <a:fld id="{EB021C0B-39DD-496E-A217-0D1DDCA6E62C}" type="slidenum">
              <a:rPr lang="en-US" smtClean="0"/>
              <a:pPr>
                <a:defRPr/>
              </a:pPr>
              <a:t>25</a:t>
            </a:fld>
            <a:endParaRPr lang="en-US"/>
          </a:p>
        </p:txBody>
      </p:sp>
      <p:pic>
        <p:nvPicPr>
          <p:cNvPr id="90114" name="Picture 2" descr="http://www.starvalleyindependent.com/wordpress/wp-content/uploads/red-heart.png"/>
          <p:cNvPicPr>
            <a:picLocks noChangeAspect="1" noChangeArrowheads="1"/>
          </p:cNvPicPr>
          <p:nvPr/>
        </p:nvPicPr>
        <p:blipFill>
          <a:blip r:embed="rId2"/>
          <a:srcRect/>
          <a:stretch>
            <a:fillRect/>
          </a:stretch>
        </p:blipFill>
        <p:spPr bwMode="auto">
          <a:xfrm>
            <a:off x="0" y="26341"/>
            <a:ext cx="6172200" cy="5117159"/>
          </a:xfrm>
          <a:prstGeom prst="rect">
            <a:avLst/>
          </a:prstGeom>
          <a:noFill/>
        </p:spPr>
      </p:pic>
      <p:pic>
        <p:nvPicPr>
          <p:cNvPr id="97282" name="Picture 2" descr="http://harekrishnawallpapers.com/wp-content/wallpapers/iskcon_chennai/001-Sri_Sri_Radha_Krishna_Close_up_-_1600x1200.jpg"/>
          <p:cNvPicPr>
            <a:picLocks noChangeAspect="1" noChangeArrowheads="1"/>
          </p:cNvPicPr>
          <p:nvPr/>
        </p:nvPicPr>
        <p:blipFill>
          <a:blip r:embed="rId3" cstate="print"/>
          <a:srcRect b="9333"/>
          <a:stretch>
            <a:fillRect/>
          </a:stretch>
        </p:blipFill>
        <p:spPr bwMode="auto">
          <a:xfrm>
            <a:off x="1066800" y="666750"/>
            <a:ext cx="3810000" cy="2590800"/>
          </a:xfrm>
          <a:prstGeom prst="rect">
            <a:avLst/>
          </a:prstGeom>
          <a:noFill/>
          <a:effectLst>
            <a:softEdge rad="635000"/>
          </a:effectLst>
        </p:spPr>
      </p:pic>
      <p:pic>
        <p:nvPicPr>
          <p:cNvPr id="6" name="Picture 8" descr="http://i4.ytimg.com/vi/PJPyXXLbmGQ/hqdefault.jpg"/>
          <p:cNvPicPr>
            <a:picLocks noChangeAspect="1" noChangeArrowheads="1"/>
          </p:cNvPicPr>
          <p:nvPr/>
        </p:nvPicPr>
        <p:blipFill>
          <a:blip r:embed="rId4"/>
          <a:srcRect/>
          <a:stretch>
            <a:fillRect/>
          </a:stretch>
        </p:blipFill>
        <p:spPr bwMode="auto">
          <a:xfrm>
            <a:off x="2184399" y="3105150"/>
            <a:ext cx="1625601" cy="1219201"/>
          </a:xfrm>
          <a:prstGeom prst="rect">
            <a:avLst/>
          </a:prstGeom>
          <a:noFill/>
          <a:effectLst>
            <a:softEdge rad="127000"/>
          </a:effectLst>
        </p:spPr>
      </p:pic>
      <p:pic>
        <p:nvPicPr>
          <p:cNvPr id="9" name="Picture 16" descr="http://www.onlyfoods.net/wp-content/uploads/2012/02/Sunflower-Seed-Pictures.jpg"/>
          <p:cNvPicPr>
            <a:picLocks noChangeAspect="1" noChangeArrowheads="1"/>
          </p:cNvPicPr>
          <p:nvPr/>
        </p:nvPicPr>
        <p:blipFill>
          <a:blip r:embed="rId5" cstate="print"/>
          <a:srcRect l="60000" t="25000" r="10000" b="51250"/>
          <a:stretch>
            <a:fillRect/>
          </a:stretch>
        </p:blipFill>
        <p:spPr bwMode="auto">
          <a:xfrm>
            <a:off x="2743200" y="4491038"/>
            <a:ext cx="685801" cy="407194"/>
          </a:xfrm>
          <a:prstGeom prst="ellipse">
            <a:avLst/>
          </a:prstGeom>
          <a:noFill/>
          <a:effectLst>
            <a:glow rad="228600">
              <a:schemeClr val="accent5">
                <a:satMod val="175000"/>
                <a:alpha val="40000"/>
              </a:schemeClr>
            </a:glow>
          </a:effec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EB021C0B-39DD-496E-A217-0D1DDCA6E62C}" type="slidenum">
              <a:rPr lang="en-US" smtClean="0"/>
              <a:pPr>
                <a:defRPr/>
              </a:pPr>
              <a:t>26</a:t>
            </a:fld>
            <a:endParaRPr lang="en-US"/>
          </a:p>
        </p:txBody>
      </p:sp>
      <p:pic>
        <p:nvPicPr>
          <p:cNvPr id="77826" name="Picture 2" descr="http://harekrishnawallpapers.com/wp-content/wallpapers/iskcon_philadelphia/006-Sri_Sri_Radha_Krishna_Close_up_-_1600x1200.jpg"/>
          <p:cNvPicPr>
            <a:picLocks noChangeAspect="1" noChangeArrowheads="1"/>
          </p:cNvPicPr>
          <p:nvPr/>
        </p:nvPicPr>
        <p:blipFill>
          <a:blip r:embed="rId2"/>
          <a:srcRect t="7083" b="11250"/>
          <a:stretch>
            <a:fillRect/>
          </a:stretch>
        </p:blipFill>
        <p:spPr bwMode="auto">
          <a:xfrm>
            <a:off x="0" y="-1"/>
            <a:ext cx="9144000" cy="5133975"/>
          </a:xfrm>
          <a:prstGeom prst="rect">
            <a:avLst/>
          </a:prstGeom>
          <a:noFill/>
        </p:spPr>
      </p:pic>
      <p:sp>
        <p:nvSpPr>
          <p:cNvPr id="4" name="TextBox 3"/>
          <p:cNvSpPr txBox="1"/>
          <p:nvPr/>
        </p:nvSpPr>
        <p:spPr>
          <a:xfrm>
            <a:off x="66322" y="4552950"/>
            <a:ext cx="9077678" cy="523220"/>
          </a:xfrm>
          <a:prstGeom prst="rect">
            <a:avLst/>
          </a:prstGeom>
        </p:spPr>
        <p:style>
          <a:lnRef idx="2">
            <a:schemeClr val="dk1">
              <a:shade val="50000"/>
            </a:schemeClr>
          </a:lnRef>
          <a:fillRef idx="1">
            <a:schemeClr val="dk1"/>
          </a:fillRef>
          <a:effectRef idx="0">
            <a:schemeClr val="dk1"/>
          </a:effectRef>
          <a:fontRef idx="minor">
            <a:schemeClr val="lt1"/>
          </a:fontRef>
        </p:style>
        <p:txBody>
          <a:bodyPr wrap="none" rtlCol="0">
            <a:spAutoFit/>
          </a:bodyPr>
          <a:lstStyle/>
          <a:p>
            <a:r>
              <a:rPr lang="en-US" sz="2800" smtClean="0"/>
              <a:t>That Jiva then always sings the glories of Sri Shyama Sundara </a:t>
            </a:r>
            <a:endParaRPr lang="en-US" sz="280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5"/>
          <p:cNvSpPr txBox="1">
            <a:spLocks noChangeArrowheads="1"/>
          </p:cNvSpPr>
          <p:nvPr/>
        </p:nvSpPr>
        <p:spPr bwMode="auto">
          <a:xfrm>
            <a:off x="139016" y="94438"/>
            <a:ext cx="1156384" cy="648512"/>
          </a:xfrm>
          <a:prstGeom prst="rect">
            <a:avLst/>
          </a:prstGeom>
          <a:noFill/>
          <a:ln w="9525">
            <a:noFill/>
            <a:round/>
            <a:headEnd/>
            <a:tailEnd/>
          </a:ln>
        </p:spPr>
        <p:txBody>
          <a:bodyPr wrap="none" lIns="90000" tIns="46800" rIns="90000" bIns="4680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3600" b="1" cap="all"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E-64</a:t>
            </a:r>
            <a:endParaRPr lang="en-US" sz="3600" b="1"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sp>
        <p:nvSpPr>
          <p:cNvPr id="115715" name="Rectangle 10"/>
          <p:cNvSpPr>
            <a:spLocks noChangeArrowheads="1"/>
          </p:cNvSpPr>
          <p:nvPr/>
        </p:nvSpPr>
        <p:spPr bwMode="auto">
          <a:xfrm>
            <a:off x="1524000" y="810488"/>
            <a:ext cx="6705600" cy="4047262"/>
          </a:xfrm>
          <a:prstGeom prst="rect">
            <a:avLst/>
          </a:prstGeom>
          <a:noFill/>
          <a:ln w="9525">
            <a:noFill/>
            <a:miter lim="800000"/>
            <a:headEnd/>
            <a:tailEnd/>
          </a:ln>
        </p:spPr>
        <p:txBody>
          <a:bodyPr wrap="square" anchor="ctr">
            <a:spAutoFit/>
          </a:bodyPr>
          <a:lstStyle/>
          <a:p>
            <a:pPr eaLnBrk="0" hangingPunct="0"/>
            <a:r>
              <a:rPr lang="fi-FI" sz="2800" smtClean="0">
                <a:solidFill>
                  <a:srgbClr val="FFFF00"/>
                </a:solidFill>
              </a:rPr>
              <a:t>[</a:t>
            </a:r>
            <a:r>
              <a:rPr lang="en-US" sz="2800" smtClean="0">
                <a:solidFill>
                  <a:srgbClr val="FFFF00"/>
                </a:solidFill>
              </a:rPr>
              <a:t>O’ Shyamalā, O’ Sundarā</a:t>
            </a:r>
          </a:p>
          <a:p>
            <a:pPr eaLnBrk="0" hangingPunct="0"/>
            <a:r>
              <a:rPr lang="en-US" sz="2800" smtClean="0">
                <a:solidFill>
                  <a:srgbClr val="FFFF00"/>
                </a:solidFill>
              </a:rPr>
              <a:t>Cita Chorā Nanda Nandanā</a:t>
            </a:r>
            <a:r>
              <a:rPr lang="fi-FI" sz="2800" smtClean="0">
                <a:solidFill>
                  <a:srgbClr val="FFFF00"/>
                </a:solidFill>
              </a:rPr>
              <a:t>]     </a:t>
            </a:r>
            <a:r>
              <a:rPr lang="fi-FI" i="1">
                <a:solidFill>
                  <a:srgbClr val="FFC000"/>
                </a:solidFill>
              </a:rPr>
              <a:t>... </a:t>
            </a:r>
            <a:r>
              <a:rPr lang="fi-FI" i="1" smtClean="0">
                <a:solidFill>
                  <a:srgbClr val="FFC000"/>
                </a:solidFill>
              </a:rPr>
              <a:t>(O Shyamala)</a:t>
            </a:r>
            <a:endParaRPr lang="fi-FI" sz="2800" i="1">
              <a:solidFill>
                <a:srgbClr val="FFC000"/>
              </a:solidFill>
            </a:endParaRPr>
          </a:p>
          <a:p>
            <a:pPr eaLnBrk="0" hangingPunct="0"/>
            <a:endParaRPr lang="en-US" sz="1100">
              <a:solidFill>
                <a:srgbClr val="FFFF00"/>
              </a:solidFill>
            </a:endParaRPr>
          </a:p>
          <a:p>
            <a:pPr eaLnBrk="0" hangingPunct="0"/>
            <a:r>
              <a:rPr lang="fi-FI" sz="2800" smtClean="0">
                <a:solidFill>
                  <a:schemeClr val="bg1"/>
                </a:solidFill>
              </a:rPr>
              <a:t>[</a:t>
            </a:r>
            <a:r>
              <a:rPr lang="en-US" sz="2800" smtClean="0">
                <a:solidFill>
                  <a:schemeClr val="bg1"/>
                </a:solidFill>
              </a:rPr>
              <a:t>O’ Mādhavā, Madhusūdhanā</a:t>
            </a:r>
          </a:p>
          <a:p>
            <a:pPr eaLnBrk="0" hangingPunct="0"/>
            <a:r>
              <a:rPr lang="en-US" sz="2800">
                <a:solidFill>
                  <a:schemeClr val="bg1"/>
                </a:solidFill>
              </a:rPr>
              <a:t> </a:t>
            </a:r>
            <a:r>
              <a:rPr lang="en-US" sz="2800" smtClean="0">
                <a:solidFill>
                  <a:schemeClr val="bg1"/>
                </a:solidFill>
              </a:rPr>
              <a:t>Man Mana Mohanā Manmatā</a:t>
            </a:r>
            <a:r>
              <a:rPr lang="fi-FI" sz="2800" smtClean="0">
                <a:solidFill>
                  <a:schemeClr val="bg1"/>
                </a:solidFill>
              </a:rPr>
              <a:t>]</a:t>
            </a:r>
            <a:r>
              <a:rPr lang="fi-FI" sz="2800" smtClean="0"/>
              <a:t> </a:t>
            </a:r>
            <a:r>
              <a:rPr lang="fi-FI" i="1">
                <a:solidFill>
                  <a:srgbClr val="FFC000"/>
                </a:solidFill>
              </a:rPr>
              <a:t>... </a:t>
            </a:r>
            <a:r>
              <a:rPr lang="fi-FI" i="1" smtClean="0">
                <a:solidFill>
                  <a:srgbClr val="FFC000"/>
                </a:solidFill>
              </a:rPr>
              <a:t>(O Shyamala)</a:t>
            </a:r>
            <a:endParaRPr lang="fi-FI" sz="2800"/>
          </a:p>
          <a:p>
            <a:pPr eaLnBrk="0" hangingPunct="0"/>
            <a:endParaRPr lang="en-US" sz="1100">
              <a:solidFill>
                <a:srgbClr val="FFFF00"/>
              </a:solidFill>
            </a:endParaRPr>
          </a:p>
          <a:p>
            <a:pPr eaLnBrk="0" hangingPunct="0"/>
            <a:r>
              <a:rPr lang="fi-FI" sz="2800" smtClean="0">
                <a:solidFill>
                  <a:srgbClr val="FFFF00"/>
                </a:solidFill>
              </a:rPr>
              <a:t>[</a:t>
            </a:r>
            <a:r>
              <a:rPr lang="en-US" sz="2800" smtClean="0">
                <a:solidFill>
                  <a:srgbClr val="FFFF00"/>
                </a:solidFill>
              </a:rPr>
              <a:t>O’ Keshavā, Giri Vardanā</a:t>
            </a:r>
          </a:p>
          <a:p>
            <a:pPr eaLnBrk="0" hangingPunct="0"/>
            <a:r>
              <a:rPr lang="en-US" sz="2800">
                <a:solidFill>
                  <a:srgbClr val="FFFF00"/>
                </a:solidFill>
              </a:rPr>
              <a:t> </a:t>
            </a:r>
            <a:r>
              <a:rPr lang="en-US" sz="2800" smtClean="0">
                <a:solidFill>
                  <a:srgbClr val="FFFF00"/>
                </a:solidFill>
              </a:rPr>
              <a:t>Gopi Kāntā Yadhu Nandanā</a:t>
            </a:r>
            <a:r>
              <a:rPr lang="fi-FI" sz="2800" smtClean="0">
                <a:solidFill>
                  <a:srgbClr val="FFFF00"/>
                </a:solidFill>
              </a:rPr>
              <a:t>]   </a:t>
            </a:r>
            <a:r>
              <a:rPr lang="fi-FI" i="1">
                <a:solidFill>
                  <a:srgbClr val="FFC000"/>
                </a:solidFill>
              </a:rPr>
              <a:t>... </a:t>
            </a:r>
            <a:r>
              <a:rPr lang="fi-FI" i="1" smtClean="0">
                <a:solidFill>
                  <a:srgbClr val="FFC000"/>
                </a:solidFill>
              </a:rPr>
              <a:t>(O Shyamala)</a:t>
            </a:r>
            <a:endParaRPr lang="fi-FI" sz="2800">
              <a:solidFill>
                <a:srgbClr val="FFFF00"/>
              </a:solidFill>
            </a:endParaRPr>
          </a:p>
          <a:p>
            <a:pPr eaLnBrk="0" hangingPunct="0"/>
            <a:endParaRPr lang="en-US" sz="1100">
              <a:solidFill>
                <a:srgbClr val="FFFF00"/>
              </a:solidFill>
            </a:endParaRPr>
          </a:p>
          <a:p>
            <a:pPr eaLnBrk="0" hangingPunct="0"/>
            <a:r>
              <a:rPr lang="fi-FI" sz="2800" smtClean="0">
                <a:solidFill>
                  <a:schemeClr val="bg1"/>
                </a:solidFill>
              </a:rPr>
              <a:t>[</a:t>
            </a:r>
            <a:r>
              <a:rPr lang="en-US" sz="2800" smtClean="0">
                <a:solidFill>
                  <a:schemeClr val="bg1"/>
                </a:solidFill>
              </a:rPr>
              <a:t>O’ Vāmanā Vamsi Dhāra</a:t>
            </a:r>
            <a:r>
              <a:rPr lang="lv-LV" sz="2800" smtClean="0">
                <a:solidFill>
                  <a:schemeClr val="bg1"/>
                </a:solidFill>
              </a:rPr>
              <a:t>ņ</a:t>
            </a:r>
            <a:r>
              <a:rPr lang="en-US" sz="2800" smtClean="0">
                <a:solidFill>
                  <a:schemeClr val="bg1"/>
                </a:solidFill>
              </a:rPr>
              <a:t>ā</a:t>
            </a:r>
          </a:p>
          <a:p>
            <a:pPr eaLnBrk="0" hangingPunct="0"/>
            <a:r>
              <a:rPr lang="en-US" sz="2800">
                <a:solidFill>
                  <a:schemeClr val="bg1"/>
                </a:solidFill>
              </a:rPr>
              <a:t> </a:t>
            </a:r>
            <a:r>
              <a:rPr lang="en-US" sz="2800" smtClean="0">
                <a:solidFill>
                  <a:schemeClr val="bg1"/>
                </a:solidFill>
              </a:rPr>
              <a:t>Vana Mālā Hari Govindā!</a:t>
            </a:r>
            <a:r>
              <a:rPr lang="fi-FI" sz="2800" smtClean="0">
                <a:solidFill>
                  <a:schemeClr val="bg1"/>
                </a:solidFill>
              </a:rPr>
              <a:t>]  </a:t>
            </a:r>
            <a:r>
              <a:rPr lang="fi-FI" sz="2800" smtClean="0"/>
              <a:t>      </a:t>
            </a:r>
            <a:r>
              <a:rPr lang="fi-FI" i="1" smtClean="0">
                <a:solidFill>
                  <a:srgbClr val="FFC000"/>
                </a:solidFill>
              </a:rPr>
              <a:t>... (O Shyamala)</a:t>
            </a:r>
            <a:endParaRPr lang="fi-FI" sz="2000"/>
          </a:p>
        </p:txBody>
      </p:sp>
      <p:pic>
        <p:nvPicPr>
          <p:cNvPr id="115716" name="Picture 7" descr="http://3.bp.blogspot.com/_LwMLrfjTy4w/S90a10gsnHI/AAAAAAAAAZk/x_wE-CG2ddg/s1600/Anji4.JPG"/>
          <p:cNvPicPr>
            <a:picLocks noChangeAspect="1" noChangeArrowheads="1"/>
          </p:cNvPicPr>
          <p:nvPr/>
        </p:nvPicPr>
        <p:blipFill>
          <a:blip r:embed="rId4"/>
          <a:srcRect r="12166"/>
          <a:stretch>
            <a:fillRect/>
          </a:stretch>
        </p:blipFill>
        <p:spPr bwMode="auto">
          <a:xfrm>
            <a:off x="7239000" y="0"/>
            <a:ext cx="1905000" cy="1464403"/>
          </a:xfrm>
          <a:prstGeom prst="rect">
            <a:avLst/>
          </a:prstGeom>
          <a:noFill/>
          <a:ln w="9525">
            <a:noFill/>
            <a:miter lim="800000"/>
            <a:headEnd/>
            <a:tailEnd/>
          </a:ln>
        </p:spPr>
      </p:pic>
      <p:pic>
        <p:nvPicPr>
          <p:cNvPr id="115718" name="Picture 8"/>
          <p:cNvPicPr>
            <a:picLocks noChangeAspect="1" noChangeArrowheads="1"/>
          </p:cNvPicPr>
          <p:nvPr/>
        </p:nvPicPr>
        <p:blipFill>
          <a:blip r:embed="rId5" cstate="print"/>
          <a:srcRect/>
          <a:stretch>
            <a:fillRect/>
          </a:stretch>
        </p:blipFill>
        <p:spPr bwMode="auto">
          <a:xfrm>
            <a:off x="152400" y="759619"/>
            <a:ext cx="1143000" cy="1507331"/>
          </a:xfrm>
          <a:prstGeom prst="rect">
            <a:avLst/>
          </a:prstGeom>
          <a:noFill/>
          <a:ln w="9525">
            <a:noFill/>
            <a:miter lim="800000"/>
            <a:headEnd/>
            <a:tailEnd/>
          </a:ln>
        </p:spPr>
      </p:pic>
      <p:pic>
        <p:nvPicPr>
          <p:cNvPr id="7" name="E-64-O Shyamala O Sundara - Base.mp3">
            <a:hlinkClick r:id="" action="ppaction://media"/>
          </p:cNvPr>
          <p:cNvPicPr>
            <a:picLocks noRot="1" noChangeAspect="1"/>
          </p:cNvPicPr>
          <p:nvPr>
            <a:audioFile r:link="rId1"/>
          </p:nvPr>
        </p:nvPicPr>
        <p:blipFill>
          <a:blip r:embed="rId6"/>
          <a:stretch>
            <a:fillRect/>
          </a:stretch>
        </p:blipFill>
        <p:spPr>
          <a:xfrm>
            <a:off x="8610600" y="5143500"/>
            <a:ext cx="533400" cy="533400"/>
          </a:xfrm>
          <a:prstGeom prst="rect">
            <a:avLst/>
          </a:prstGeom>
        </p:spPr>
      </p:pic>
      <p:pic>
        <p:nvPicPr>
          <p:cNvPr id="10" name="E-64-O Shyamala O Sundara.mp3">
            <a:hlinkClick r:id="" action="ppaction://media"/>
          </p:cNvPr>
          <p:cNvPicPr>
            <a:picLocks noRot="1" noChangeAspect="1"/>
          </p:cNvPicPr>
          <p:nvPr>
            <a:audioFile r:link="rId2"/>
          </p:nvPr>
        </p:nvPicPr>
        <p:blipFill>
          <a:blip r:embed="rId7"/>
          <a:stretch>
            <a:fillRect/>
          </a:stretch>
        </p:blipFill>
        <p:spPr>
          <a:xfrm>
            <a:off x="457200" y="424815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2312"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264328" fill="hold"/>
                                        <p:tgtEl>
                                          <p:spTgt spid="7"/>
                                        </p:tgtEl>
                                      </p:cBhvr>
                                    </p:cmd>
                                  </p:childTnLst>
                                </p:cTn>
                              </p:par>
                            </p:childTnLst>
                          </p:cTn>
                        </p:par>
                      </p:childTnLst>
                    </p:cTn>
                  </p:par>
                </p:childTnLst>
              </p:cTn>
              <p:nextCondLst>
                <p:cond evt="onClick" delay="0">
                  <p:tgtEl>
                    <p:spTgt spid="7"/>
                  </p:tgtEl>
                </p:cond>
              </p:nextCondLst>
            </p:seq>
            <p:audio>
              <p:cMediaNode>
                <p:cTn id="12"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audio>
              <p:cMediaNode>
                <p:cTn id="13" fill="hold" display="0">
                  <p:stCondLst>
                    <p:cond delay="indefinite"/>
                  </p:stCondLst>
                  <p:endCondLst>
                    <p:cond evt="onNext" delay="0">
                      <p:tgtEl>
                        <p:sldTgt/>
                      </p:tgtEl>
                    </p:cond>
                    <p:cond evt="onPrev" delay="0">
                      <p:tgtEl>
                        <p:sldTgt/>
                      </p:tgtEl>
                    </p:cond>
                    <p:cond evt="onStopAudio" delay="0">
                      <p:tgtEl>
                        <p:sldTgt/>
                      </p:tgtEl>
                    </p:cond>
                  </p:endCondLst>
                </p:cTn>
                <p:tgtEl>
                  <p:spTgt spid="10"/>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EB021C0B-39DD-496E-A217-0D1DDCA6E62C}" type="slidenum">
              <a:rPr lang="en-US" smtClean="0"/>
              <a:pPr>
                <a:defRPr/>
              </a:pPr>
              <a:t>28</a:t>
            </a:fld>
            <a:endParaRPr lang="en-US"/>
          </a:p>
        </p:txBody>
      </p:sp>
      <p:sp>
        <p:nvSpPr>
          <p:cNvPr id="3" name="TextBox 2"/>
          <p:cNvSpPr txBox="1"/>
          <p:nvPr/>
        </p:nvSpPr>
        <p:spPr>
          <a:xfrm>
            <a:off x="304800" y="133350"/>
            <a:ext cx="8573181" cy="830997"/>
          </a:xfrm>
          <a:prstGeom prst="rect">
            <a:avLst/>
          </a:prstGeom>
          <a:noFill/>
        </p:spPr>
        <p:txBody>
          <a:bodyPr wrap="none" rtlCol="0">
            <a:spAutoFit/>
          </a:bodyPr>
          <a:lstStyle/>
          <a:p>
            <a:r>
              <a:rPr lang="en-US" sz="4800" u="sng" smtClean="0">
                <a:solidFill>
                  <a:srgbClr val="FFC000"/>
                </a:solidFill>
              </a:rPr>
              <a:t>And… who is this Bhakti Devi?</a:t>
            </a:r>
            <a:endParaRPr lang="en-US" sz="4800" u="sng">
              <a:solidFill>
                <a:srgbClr val="FFC000"/>
              </a:solidFill>
            </a:endParaRPr>
          </a:p>
        </p:txBody>
      </p:sp>
      <p:pic>
        <p:nvPicPr>
          <p:cNvPr id="5" name="Picture 8" descr="http://i4.ytimg.com/vi/PJPyXXLbmGQ/hqdefault.jpg"/>
          <p:cNvPicPr>
            <a:picLocks noChangeAspect="1" noChangeArrowheads="1"/>
          </p:cNvPicPr>
          <p:nvPr/>
        </p:nvPicPr>
        <p:blipFill>
          <a:blip r:embed="rId3"/>
          <a:srcRect/>
          <a:stretch>
            <a:fillRect/>
          </a:stretch>
        </p:blipFill>
        <p:spPr bwMode="auto">
          <a:xfrm>
            <a:off x="228600" y="1123950"/>
            <a:ext cx="5181598" cy="3886200"/>
          </a:xfrm>
          <a:prstGeom prst="rect">
            <a:avLst/>
          </a:prstGeom>
          <a:noFill/>
          <a:effectLst>
            <a:softEdge rad="317500"/>
          </a:effectLst>
        </p:spPr>
      </p:pic>
      <p:pic>
        <p:nvPicPr>
          <p:cNvPr id="6" name="01-Gentle Season.mp3">
            <a:hlinkClick r:id="" action="ppaction://media"/>
          </p:cNvPr>
          <p:cNvPicPr>
            <a:picLocks noRot="1" noChangeAspect="1"/>
          </p:cNvPicPr>
          <p:nvPr>
            <a:audioFile r:link="rId1"/>
          </p:nvPr>
        </p:nvPicPr>
        <p:blipFill>
          <a:blip r:embed="rId4"/>
          <a:stretch>
            <a:fillRect/>
          </a:stretch>
        </p:blipFill>
        <p:spPr>
          <a:xfrm>
            <a:off x="-533400" y="462915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1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000" numSld="6">
                <p:cTn id="7" repeatCount="10000" fill="remove"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EB021C0B-39DD-496E-A217-0D1DDCA6E62C}" type="slidenum">
              <a:rPr lang="en-US" smtClean="0"/>
              <a:pPr>
                <a:defRPr/>
              </a:pPr>
              <a:t>29</a:t>
            </a:fld>
            <a:endParaRPr lang="en-US"/>
          </a:p>
        </p:txBody>
      </p:sp>
      <p:pic>
        <p:nvPicPr>
          <p:cNvPr id="5" name="Picture 8" descr="http://i4.ytimg.com/vi/PJPyXXLbmGQ/hqdefault.jpg"/>
          <p:cNvPicPr>
            <a:picLocks noChangeAspect="1" noChangeArrowheads="1"/>
          </p:cNvPicPr>
          <p:nvPr/>
        </p:nvPicPr>
        <p:blipFill>
          <a:blip r:embed="rId2"/>
          <a:srcRect/>
          <a:stretch>
            <a:fillRect/>
          </a:stretch>
        </p:blipFill>
        <p:spPr bwMode="auto">
          <a:xfrm>
            <a:off x="228600" y="971550"/>
            <a:ext cx="3454399" cy="2590800"/>
          </a:xfrm>
          <a:prstGeom prst="rect">
            <a:avLst/>
          </a:prstGeom>
          <a:noFill/>
          <a:effectLst>
            <a:softEdge rad="317500"/>
          </a:effectLst>
        </p:spPr>
      </p:pic>
      <p:sp>
        <p:nvSpPr>
          <p:cNvPr id="7" name="TextBox 6"/>
          <p:cNvSpPr txBox="1"/>
          <p:nvPr/>
        </p:nvSpPr>
        <p:spPr>
          <a:xfrm>
            <a:off x="3886200" y="1200150"/>
            <a:ext cx="4876800" cy="1938992"/>
          </a:xfrm>
          <a:prstGeom prst="rect">
            <a:avLst/>
          </a:prstGeom>
          <a:noFill/>
        </p:spPr>
        <p:txBody>
          <a:bodyPr wrap="square" rtlCol="0">
            <a:spAutoFit/>
          </a:bodyPr>
          <a:lstStyle/>
          <a:p>
            <a:r>
              <a:rPr lang="en-US" sz="4000" smtClean="0">
                <a:solidFill>
                  <a:srgbClr val="FFFF00"/>
                </a:solidFill>
              </a:rPr>
              <a:t>Sastras are very limited to describe her unique identity!</a:t>
            </a:r>
            <a:endParaRPr lang="en-US" sz="4000">
              <a:solidFill>
                <a:srgbClr val="FFFF00"/>
              </a:solidFill>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EB021C0B-39DD-496E-A217-0D1DDCA6E62C}" type="slidenum">
              <a:rPr lang="en-US" smtClean="0"/>
              <a:pPr>
                <a:defRPr/>
              </a:pPr>
              <a:t>3</a:t>
            </a:fld>
            <a:endParaRPr lang="en-US"/>
          </a:p>
        </p:txBody>
      </p:sp>
      <p:pic>
        <p:nvPicPr>
          <p:cNvPr id="47106" name="Picture 2" descr="http://people.gnome.org/%7Efederico/news-photos/2004-08-2089-tree.jpg"/>
          <p:cNvPicPr>
            <a:picLocks noChangeAspect="1" noChangeArrowheads="1"/>
          </p:cNvPicPr>
          <p:nvPr/>
        </p:nvPicPr>
        <p:blipFill>
          <a:blip r:embed="rId2"/>
          <a:srcRect/>
          <a:stretch>
            <a:fillRect/>
          </a:stretch>
        </p:blipFill>
        <p:spPr bwMode="auto">
          <a:xfrm>
            <a:off x="0" y="0"/>
            <a:ext cx="9144000" cy="5143500"/>
          </a:xfrm>
          <a:prstGeom prst="rect">
            <a:avLst/>
          </a:prstGeom>
          <a:noFill/>
        </p:spPr>
      </p:pic>
      <p:sp>
        <p:nvSpPr>
          <p:cNvPr id="47108" name="AutoShape 4" descr="http://images5.fanpop.com/image/photos/30800000/Fairy-Wallpaper-yorkshire_rose-30844158-1024-768.jpg"/>
          <p:cNvSpPr>
            <a:spLocks noChangeAspect="1" noChangeArrowheads="1"/>
          </p:cNvSpPr>
          <p:nvPr/>
        </p:nvSpPr>
        <p:spPr bwMode="auto">
          <a:xfrm>
            <a:off x="63500" y="-136525"/>
            <a:ext cx="6096000" cy="4572000"/>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47110" name="Picture 6" descr="http://images2.fanpop.com/image/photos/14400000/Barbie-A-Fairy-secret-barbie-movies-14448060-603-700.jpg"/>
          <p:cNvPicPr>
            <a:picLocks noChangeAspect="1" noChangeArrowheads="1"/>
          </p:cNvPicPr>
          <p:nvPr/>
        </p:nvPicPr>
        <p:blipFill>
          <a:blip r:embed="rId3" cstate="print"/>
          <a:srcRect/>
          <a:stretch>
            <a:fillRect/>
          </a:stretch>
        </p:blipFill>
        <p:spPr bwMode="auto">
          <a:xfrm>
            <a:off x="2209800" y="1276350"/>
            <a:ext cx="1965533" cy="2286000"/>
          </a:xfrm>
          <a:prstGeom prst="rect">
            <a:avLst/>
          </a:prstGeom>
          <a:noFill/>
          <a:effectLst>
            <a:softEdge rad="6350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32" fill="hold" nodeType="afterEffect">
                                  <p:stCondLst>
                                    <p:cond delay="0"/>
                                  </p:stCondLst>
                                  <p:childTnLst>
                                    <p:set>
                                      <p:cBhvr>
                                        <p:cTn id="6" dur="1" fill="hold">
                                          <p:stCondLst>
                                            <p:cond delay="0"/>
                                          </p:stCondLst>
                                        </p:cTn>
                                        <p:tgtEl>
                                          <p:spTgt spid="47110"/>
                                        </p:tgtEl>
                                        <p:attrNameLst>
                                          <p:attrName>style.visibility</p:attrName>
                                        </p:attrNameLst>
                                      </p:cBhvr>
                                      <p:to>
                                        <p:strVal val="visible"/>
                                      </p:to>
                                    </p:set>
                                    <p:animEffect transition="in" filter="diamond(out)">
                                      <p:cBhvr>
                                        <p:cTn id="7" dur="5000"/>
                                        <p:tgtEl>
                                          <p:spTgt spid="471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EB021C0B-39DD-496E-A217-0D1DDCA6E62C}" type="slidenum">
              <a:rPr lang="en-US" smtClean="0"/>
              <a:pPr>
                <a:defRPr/>
              </a:pPr>
              <a:t>30</a:t>
            </a:fld>
            <a:endParaRPr lang="en-US"/>
          </a:p>
        </p:txBody>
      </p:sp>
      <p:sp>
        <p:nvSpPr>
          <p:cNvPr id="8" name="TextBox 7"/>
          <p:cNvSpPr txBox="1"/>
          <p:nvPr/>
        </p:nvSpPr>
        <p:spPr>
          <a:xfrm>
            <a:off x="5167014" y="99358"/>
            <a:ext cx="3976986" cy="1938992"/>
          </a:xfrm>
          <a:prstGeom prst="rect">
            <a:avLst/>
          </a:prstGeom>
          <a:noFill/>
        </p:spPr>
        <p:txBody>
          <a:bodyPr wrap="none" rtlCol="0">
            <a:spAutoFit/>
          </a:bodyPr>
          <a:lstStyle/>
          <a:p>
            <a:r>
              <a:rPr lang="en-US" sz="2400" smtClean="0">
                <a:solidFill>
                  <a:schemeClr val="bg1"/>
                </a:solidFill>
              </a:rPr>
              <a:t>Vrindayai Tulasi Devyai</a:t>
            </a:r>
          </a:p>
          <a:p>
            <a:r>
              <a:rPr lang="en-US" sz="2400" smtClean="0">
                <a:solidFill>
                  <a:schemeClr val="bg1"/>
                </a:solidFill>
              </a:rPr>
              <a:t>Priyayai Kesavasya Ca</a:t>
            </a:r>
          </a:p>
          <a:p>
            <a:r>
              <a:rPr lang="en-US" sz="2400" smtClean="0">
                <a:solidFill>
                  <a:schemeClr val="bg1"/>
                </a:solidFill>
              </a:rPr>
              <a:t>Krsna Bhakti Prade Devi</a:t>
            </a:r>
          </a:p>
          <a:p>
            <a:r>
              <a:rPr lang="en-US" sz="2400" smtClean="0">
                <a:solidFill>
                  <a:schemeClr val="bg1"/>
                </a:solidFill>
              </a:rPr>
              <a:t>Satya Vatye Namo Namah..</a:t>
            </a:r>
          </a:p>
          <a:p>
            <a:endParaRPr lang="en-US" sz="2400">
              <a:solidFill>
                <a:schemeClr val="bg1"/>
              </a:solidFill>
            </a:endParaRPr>
          </a:p>
        </p:txBody>
      </p:sp>
      <p:pic>
        <p:nvPicPr>
          <p:cNvPr id="86018" name="Picture 2" descr="http://www.freewebs.com/harekrishna108/Srimati%20Tulasi/DSC00505nvtulasi-large.jpg"/>
          <p:cNvPicPr>
            <a:picLocks noChangeAspect="1" noChangeArrowheads="1"/>
          </p:cNvPicPr>
          <p:nvPr/>
        </p:nvPicPr>
        <p:blipFill>
          <a:blip r:embed="rId2"/>
          <a:srcRect l="16256" r="5761"/>
          <a:stretch>
            <a:fillRect/>
          </a:stretch>
        </p:blipFill>
        <p:spPr bwMode="auto">
          <a:xfrm>
            <a:off x="0" y="-1"/>
            <a:ext cx="5181600" cy="5143501"/>
          </a:xfrm>
          <a:prstGeom prst="rect">
            <a:avLst/>
          </a:prstGeom>
          <a:noFill/>
        </p:spPr>
      </p:pic>
      <p:pic>
        <p:nvPicPr>
          <p:cNvPr id="86020" name="Picture 4" descr="http://www.stephen-knapp.com/1207Vrindadevi.jpg"/>
          <p:cNvPicPr>
            <a:picLocks noChangeAspect="1" noChangeArrowheads="1"/>
          </p:cNvPicPr>
          <p:nvPr/>
        </p:nvPicPr>
        <p:blipFill>
          <a:blip r:embed="rId3" cstate="print"/>
          <a:srcRect/>
          <a:stretch>
            <a:fillRect/>
          </a:stretch>
        </p:blipFill>
        <p:spPr bwMode="auto">
          <a:xfrm>
            <a:off x="1295400" y="1786102"/>
            <a:ext cx="1905000" cy="2709700"/>
          </a:xfrm>
          <a:prstGeom prst="rect">
            <a:avLst/>
          </a:prstGeom>
          <a:noFill/>
          <a:effectLst>
            <a:softEdge rad="317500"/>
          </a:effectLst>
        </p:spPr>
      </p:pic>
      <p:pic>
        <p:nvPicPr>
          <p:cNvPr id="9" name="Picture 4" descr="http://www.stephen-knapp.com/1207Vrindadevi.jpg"/>
          <p:cNvPicPr>
            <a:picLocks noChangeAspect="1" noChangeArrowheads="1"/>
          </p:cNvPicPr>
          <p:nvPr/>
        </p:nvPicPr>
        <p:blipFill>
          <a:blip r:embed="rId3" cstate="print"/>
          <a:srcRect/>
          <a:stretch>
            <a:fillRect/>
          </a:stretch>
        </p:blipFill>
        <p:spPr bwMode="auto">
          <a:xfrm>
            <a:off x="6096000" y="1885950"/>
            <a:ext cx="1905000" cy="2709700"/>
          </a:xfrm>
          <a:prstGeom prst="rect">
            <a:avLst/>
          </a:prstGeom>
          <a:noFill/>
          <a:effectLst>
            <a:softEdge rad="317500"/>
          </a:effectLst>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EB021C0B-39DD-496E-A217-0D1DDCA6E62C}" type="slidenum">
              <a:rPr lang="en-US" smtClean="0"/>
              <a:pPr>
                <a:defRPr/>
              </a:pPr>
              <a:t>31</a:t>
            </a:fld>
            <a:endParaRPr lang="en-US"/>
          </a:p>
        </p:txBody>
      </p:sp>
      <p:pic>
        <p:nvPicPr>
          <p:cNvPr id="3" name="Picture 6" descr="http://tvpbooks.com/wp-content/uploads/2012/04/Vishnu-priya-devi-200x300.jpg"/>
          <p:cNvPicPr>
            <a:picLocks noChangeAspect="1" noChangeArrowheads="1"/>
          </p:cNvPicPr>
          <p:nvPr/>
        </p:nvPicPr>
        <p:blipFill>
          <a:blip r:embed="rId2"/>
          <a:srcRect/>
          <a:stretch>
            <a:fillRect/>
          </a:stretch>
        </p:blipFill>
        <p:spPr bwMode="auto">
          <a:xfrm>
            <a:off x="0" y="-1"/>
            <a:ext cx="3657600" cy="5149215"/>
          </a:xfrm>
          <a:prstGeom prst="rect">
            <a:avLst/>
          </a:prstGeom>
          <a:noFill/>
        </p:spPr>
      </p:pic>
      <p:sp>
        <p:nvSpPr>
          <p:cNvPr id="4" name="TextBox 3"/>
          <p:cNvSpPr txBox="1"/>
          <p:nvPr/>
        </p:nvSpPr>
        <p:spPr>
          <a:xfrm>
            <a:off x="3733800" y="57150"/>
            <a:ext cx="5348772" cy="2339102"/>
          </a:xfrm>
          <a:prstGeom prst="rect">
            <a:avLst/>
          </a:prstGeom>
          <a:noFill/>
        </p:spPr>
        <p:txBody>
          <a:bodyPr wrap="square" rtlCol="0">
            <a:spAutoFit/>
          </a:bodyPr>
          <a:lstStyle/>
          <a:p>
            <a:r>
              <a:rPr lang="en-US" sz="3200" smtClean="0">
                <a:solidFill>
                  <a:srgbClr val="FFFF00"/>
                </a:solidFill>
              </a:rPr>
              <a:t>One of the incarnations of Bhakti Devi is:</a:t>
            </a:r>
          </a:p>
          <a:p>
            <a:r>
              <a:rPr lang="en-US" sz="3200" smtClean="0">
                <a:solidFill>
                  <a:srgbClr val="FFFF00"/>
                </a:solidFill>
              </a:rPr>
              <a:t>               </a:t>
            </a:r>
            <a:r>
              <a:rPr lang="en-US" sz="3200" smtClean="0">
                <a:solidFill>
                  <a:schemeClr val="bg1"/>
                </a:solidFill>
              </a:rPr>
              <a:t>Sri Vishnu Priya</a:t>
            </a:r>
          </a:p>
          <a:p>
            <a:endParaRPr lang="en-US" sz="1800" smtClean="0">
              <a:solidFill>
                <a:srgbClr val="FFFF00"/>
              </a:solidFill>
            </a:endParaRPr>
          </a:p>
          <a:p>
            <a:r>
              <a:rPr lang="en-US" sz="3200" smtClean="0">
                <a:solidFill>
                  <a:srgbClr val="FFFF00"/>
                </a:solidFill>
              </a:rPr>
              <a:t>Other is: </a:t>
            </a:r>
            <a:r>
              <a:rPr lang="en-US" sz="3200" smtClean="0">
                <a:solidFill>
                  <a:schemeClr val="bg1"/>
                </a:solidFill>
              </a:rPr>
              <a:t>Sri Sita Devi</a:t>
            </a:r>
            <a:endParaRPr lang="en-US" sz="3200">
              <a:solidFill>
                <a:schemeClr val="bg1"/>
              </a:solidFill>
            </a:endParaRPr>
          </a:p>
        </p:txBody>
      </p:sp>
      <p:pic>
        <p:nvPicPr>
          <p:cNvPr id="44034" name="Picture 2" descr="http://api.ning.com/files/R2N10YOG9R2uzwmp9aOgZNk8T-5x7Ke65twaMKvWRlQyX8FSSJcTUT9n-wJKdX*6eHSgpSiDr4zQyyih7QVgixMXP6vd41p6/goddesssita.jpg"/>
          <p:cNvPicPr>
            <a:picLocks noChangeAspect="1" noChangeArrowheads="1"/>
          </p:cNvPicPr>
          <p:nvPr/>
        </p:nvPicPr>
        <p:blipFill>
          <a:blip r:embed="rId3"/>
          <a:srcRect/>
          <a:stretch>
            <a:fillRect/>
          </a:stretch>
        </p:blipFill>
        <p:spPr bwMode="auto">
          <a:xfrm>
            <a:off x="6513494" y="2419350"/>
            <a:ext cx="2630506" cy="2724150"/>
          </a:xfrm>
          <a:prstGeom prst="rect">
            <a:avLst/>
          </a:prstGeom>
          <a:noFill/>
          <a:effectLst>
            <a:softEdge rad="317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 calcmode="lin" valueType="num">
                                      <p:cBhvr additive="base">
                                        <p:cTn id="7"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1" end="1"/>
                                            </p:txEl>
                                          </p:spTgt>
                                        </p:tgtEl>
                                        <p:attrNameLst>
                                          <p:attrName>ppt_y</p:attrName>
                                        </p:attrNameLst>
                                      </p:cBhvr>
                                      <p:tavLst>
                                        <p:tav tm="0">
                                          <p:val>
                                            <p:strVal val="1+#ppt_h/2"/>
                                          </p:val>
                                        </p:tav>
                                        <p:tav tm="100000">
                                          <p:val>
                                            <p:strVal val="#ppt_y"/>
                                          </p:val>
                                        </p:tav>
                                      </p:tavLst>
                                    </p:anim>
                                  </p:childTnLst>
                                </p:cTn>
                              </p:par>
                              <p:par>
                                <p:cTn id="9" presetID="8" presetClass="entr" presetSubtype="16"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diamond(in)">
                                      <p:cBhvr>
                                        <p:cTn id="11" dur="20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4">
                                            <p:txEl>
                                              <p:pRg st="3" end="3"/>
                                            </p:txEl>
                                          </p:spTgt>
                                        </p:tgtEl>
                                        <p:attrNameLst>
                                          <p:attrName>style.visibility</p:attrName>
                                        </p:attrNameLst>
                                      </p:cBhvr>
                                      <p:to>
                                        <p:strVal val="visible"/>
                                      </p:to>
                                    </p:set>
                                    <p:anim calcmode="lin" valueType="num">
                                      <p:cBhvr additive="base">
                                        <p:cTn id="16"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par>
                          <p:cTn id="18" fill="hold">
                            <p:stCondLst>
                              <p:cond delay="500"/>
                            </p:stCondLst>
                            <p:childTnLst>
                              <p:par>
                                <p:cTn id="19" presetID="8" presetClass="entr" presetSubtype="16" fill="hold" nodeType="afterEffect">
                                  <p:stCondLst>
                                    <p:cond delay="0"/>
                                  </p:stCondLst>
                                  <p:childTnLst>
                                    <p:set>
                                      <p:cBhvr>
                                        <p:cTn id="20" dur="1" fill="hold">
                                          <p:stCondLst>
                                            <p:cond delay="0"/>
                                          </p:stCondLst>
                                        </p:cTn>
                                        <p:tgtEl>
                                          <p:spTgt spid="44034"/>
                                        </p:tgtEl>
                                        <p:attrNameLst>
                                          <p:attrName>style.visibility</p:attrName>
                                        </p:attrNameLst>
                                      </p:cBhvr>
                                      <p:to>
                                        <p:strVal val="visible"/>
                                      </p:to>
                                    </p:set>
                                    <p:animEffect transition="in" filter="diamond(in)">
                                      <p:cBhvr>
                                        <p:cTn id="21" dur="2000"/>
                                        <p:tgtEl>
                                          <p:spTgt spid="440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EB021C0B-39DD-496E-A217-0D1DDCA6E62C}" type="slidenum">
              <a:rPr lang="en-US" smtClean="0"/>
              <a:pPr>
                <a:defRPr/>
              </a:pPr>
              <a:t>32</a:t>
            </a:fld>
            <a:endParaRPr lang="en-US"/>
          </a:p>
        </p:txBody>
      </p:sp>
      <p:sp>
        <p:nvSpPr>
          <p:cNvPr id="3" name="TextBox 2"/>
          <p:cNvSpPr txBox="1"/>
          <p:nvPr/>
        </p:nvSpPr>
        <p:spPr>
          <a:xfrm>
            <a:off x="609600" y="1276350"/>
            <a:ext cx="7686720" cy="2585323"/>
          </a:xfrm>
          <a:prstGeom prst="rect">
            <a:avLst/>
          </a:prstGeom>
          <a:noFill/>
        </p:spPr>
        <p:txBody>
          <a:bodyPr wrap="none" rtlCol="0">
            <a:spAutoFit/>
          </a:bodyPr>
          <a:lstStyle/>
          <a:p>
            <a:r>
              <a:rPr lang="en-US" sz="5400" smtClean="0">
                <a:solidFill>
                  <a:srgbClr val="FFFF00"/>
                </a:solidFill>
              </a:rPr>
              <a:t>Sri Devi</a:t>
            </a:r>
          </a:p>
          <a:p>
            <a:r>
              <a:rPr lang="en-US" sz="5400" smtClean="0">
                <a:solidFill>
                  <a:schemeClr val="bg1"/>
                </a:solidFill>
              </a:rPr>
              <a:t>Bhu Devi</a:t>
            </a:r>
          </a:p>
          <a:p>
            <a:r>
              <a:rPr lang="en-US" sz="5400" smtClean="0">
                <a:solidFill>
                  <a:srgbClr val="FFFF00"/>
                </a:solidFill>
              </a:rPr>
              <a:t>Nila Devi (or Leela Devi)</a:t>
            </a:r>
            <a:endParaRPr lang="en-US" sz="5400">
              <a:solidFill>
                <a:srgbClr val="FFFF00"/>
              </a:solidFill>
            </a:endParaRPr>
          </a:p>
        </p:txBody>
      </p:sp>
      <p:sp>
        <p:nvSpPr>
          <p:cNvPr id="4" name="Rectangle 3"/>
          <p:cNvSpPr/>
          <p:nvPr/>
        </p:nvSpPr>
        <p:spPr>
          <a:xfrm>
            <a:off x="230868" y="67330"/>
            <a:ext cx="8683787" cy="954107"/>
          </a:xfrm>
          <a:prstGeom prst="rect">
            <a:avLst/>
          </a:prstGeom>
        </p:spPr>
        <p:txBody>
          <a:bodyPr wrap="none">
            <a:spAutoFit/>
          </a:bodyPr>
          <a:lstStyle/>
          <a:p>
            <a:r>
              <a:rPr lang="en-US" sz="2800" u="sng" smtClean="0">
                <a:solidFill>
                  <a:srgbClr val="FFC000"/>
                </a:solidFill>
              </a:rPr>
              <a:t>Bhagavan Sri Krishna (and hence Sriman Narayana) </a:t>
            </a:r>
          </a:p>
          <a:p>
            <a:r>
              <a:rPr lang="en-US" sz="2800" u="sng" smtClean="0">
                <a:solidFill>
                  <a:srgbClr val="FFC000"/>
                </a:solidFill>
              </a:rPr>
              <a:t>is accompanied by three Devis: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EB021C0B-39DD-496E-A217-0D1DDCA6E62C}" type="slidenum">
              <a:rPr lang="en-US" smtClean="0"/>
              <a:pPr>
                <a:defRPr/>
              </a:pPr>
              <a:t>33</a:t>
            </a:fld>
            <a:endParaRPr lang="en-US"/>
          </a:p>
        </p:txBody>
      </p:sp>
      <p:sp>
        <p:nvSpPr>
          <p:cNvPr id="3" name="TextBox 2"/>
          <p:cNvSpPr txBox="1"/>
          <p:nvPr/>
        </p:nvSpPr>
        <p:spPr>
          <a:xfrm>
            <a:off x="228600" y="984230"/>
            <a:ext cx="8534400" cy="3754874"/>
          </a:xfrm>
          <a:prstGeom prst="rect">
            <a:avLst/>
          </a:prstGeom>
          <a:noFill/>
        </p:spPr>
        <p:txBody>
          <a:bodyPr wrap="square" rtlCol="0">
            <a:spAutoFit/>
          </a:bodyPr>
          <a:lstStyle/>
          <a:p>
            <a:r>
              <a:rPr lang="en-US" sz="4800" smtClean="0">
                <a:solidFill>
                  <a:srgbClr val="FFFF00"/>
                </a:solidFill>
              </a:rPr>
              <a:t>Sri Devi 	</a:t>
            </a:r>
            <a:r>
              <a:rPr lang="en-US" sz="4800" smtClean="0">
                <a:solidFill>
                  <a:srgbClr val="FFFF00"/>
                </a:solidFill>
                <a:sym typeface="Wingdings" pitchFamily="2" charset="2"/>
              </a:rPr>
              <a:t> Laxmi Priya</a:t>
            </a:r>
          </a:p>
          <a:p>
            <a:r>
              <a:rPr lang="en-US" sz="2000" smtClean="0">
                <a:solidFill>
                  <a:srgbClr val="FFFF00"/>
                </a:solidFill>
                <a:sym typeface="Wingdings" pitchFamily="2" charset="2"/>
              </a:rPr>
              <a:t>(Consort of Gaura Narayana – Sri Ananta conducted the marriage.)</a:t>
            </a:r>
          </a:p>
          <a:p>
            <a:endParaRPr lang="en-US" sz="1400" i="1" smtClean="0">
              <a:solidFill>
                <a:schemeClr val="bg1"/>
              </a:solidFill>
            </a:endParaRPr>
          </a:p>
          <a:p>
            <a:r>
              <a:rPr lang="en-US" sz="4800" smtClean="0">
                <a:solidFill>
                  <a:schemeClr val="bg1"/>
                </a:solidFill>
              </a:rPr>
              <a:t>Bhu Devi	</a:t>
            </a:r>
            <a:r>
              <a:rPr lang="en-US" sz="4800" smtClean="0">
                <a:solidFill>
                  <a:schemeClr val="bg1"/>
                </a:solidFill>
                <a:sym typeface="Wingdings" pitchFamily="2" charset="2"/>
              </a:rPr>
              <a:t> Vishnu Priya</a:t>
            </a:r>
          </a:p>
          <a:p>
            <a:r>
              <a:rPr lang="en-US" sz="2000" smtClean="0">
                <a:solidFill>
                  <a:schemeClr val="bg1"/>
                </a:solidFill>
                <a:sym typeface="Wingdings" pitchFamily="2" charset="2"/>
              </a:rPr>
              <a:t>(Sri Vanamali conducted the marriage (who also did for Satyabhama in Krsna Leela). Buddhimanta Khan paid marriage expenses)</a:t>
            </a:r>
          </a:p>
          <a:p>
            <a:endParaRPr lang="en-US" sz="2000" i="1" smtClean="0">
              <a:solidFill>
                <a:schemeClr val="bg1"/>
              </a:solidFill>
            </a:endParaRPr>
          </a:p>
          <a:p>
            <a:r>
              <a:rPr lang="en-US" sz="4800" smtClean="0">
                <a:solidFill>
                  <a:srgbClr val="FFFF00"/>
                </a:solidFill>
              </a:rPr>
              <a:t>Nila Devi 	</a:t>
            </a:r>
            <a:r>
              <a:rPr lang="en-US" sz="4800" smtClean="0">
                <a:solidFill>
                  <a:srgbClr val="FFFF00"/>
                </a:solidFill>
                <a:sym typeface="Wingdings" pitchFamily="2" charset="2"/>
              </a:rPr>
              <a:t> Nawadwip Dham</a:t>
            </a:r>
            <a:endParaRPr lang="en-US" sz="4800">
              <a:solidFill>
                <a:srgbClr val="FFFF00"/>
              </a:solidFill>
            </a:endParaRPr>
          </a:p>
        </p:txBody>
      </p:sp>
      <p:sp>
        <p:nvSpPr>
          <p:cNvPr id="4" name="Rectangle 3"/>
          <p:cNvSpPr/>
          <p:nvPr/>
        </p:nvSpPr>
        <p:spPr>
          <a:xfrm>
            <a:off x="2362200" y="133350"/>
            <a:ext cx="3775393" cy="646331"/>
          </a:xfrm>
          <a:prstGeom prst="rect">
            <a:avLst/>
          </a:prstGeom>
        </p:spPr>
        <p:txBody>
          <a:bodyPr wrap="none">
            <a:spAutoFit/>
          </a:bodyPr>
          <a:lstStyle/>
          <a:p>
            <a:r>
              <a:rPr lang="en-US" sz="3600" u="sng" smtClean="0">
                <a:solidFill>
                  <a:srgbClr val="FFC000"/>
                </a:solidFill>
              </a:rPr>
              <a:t>In Caitanya Leela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calcmode="lin" valueType="num">
                                      <p:cBhvr additive="base">
                                        <p:cTn id="1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3" end="3"/>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 calcmode="lin" valueType="num">
                                      <p:cBhvr additive="base">
                                        <p:cTn id="2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 calcmode="lin" valueType="num">
                                      <p:cBhvr additive="base">
                                        <p:cTn id="2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EB021C0B-39DD-496E-A217-0D1DDCA6E62C}" type="slidenum">
              <a:rPr lang="en-US" smtClean="0"/>
              <a:pPr>
                <a:defRPr/>
              </a:pPr>
              <a:t>34</a:t>
            </a:fld>
            <a:endParaRPr lang="en-US"/>
          </a:p>
        </p:txBody>
      </p:sp>
      <p:pic>
        <p:nvPicPr>
          <p:cNvPr id="1026" name="Picture 2" descr="http://www.maavaishnavi.com/wp-content/uploads/2010/12/Maa-Maha-Saraswati-Goddess-of-Wisdom.jpg"/>
          <p:cNvPicPr>
            <a:picLocks noChangeAspect="1" noChangeArrowheads="1"/>
          </p:cNvPicPr>
          <p:nvPr/>
        </p:nvPicPr>
        <p:blipFill>
          <a:blip r:embed="rId2" cstate="print"/>
          <a:srcRect l="16326" r="16327"/>
          <a:stretch>
            <a:fillRect/>
          </a:stretch>
        </p:blipFill>
        <p:spPr bwMode="auto">
          <a:xfrm>
            <a:off x="7129762" y="2266950"/>
            <a:ext cx="2014238" cy="2590800"/>
          </a:xfrm>
          <a:prstGeom prst="rect">
            <a:avLst/>
          </a:prstGeom>
          <a:noFill/>
        </p:spPr>
      </p:pic>
      <p:pic>
        <p:nvPicPr>
          <p:cNvPr id="1028" name="Picture 4" descr="http://3.bp.blogspot.com/_AjpsbV39FDY/S3qiugeU7YI/AAAAAAAAATw/lXyq0hgrVSE/s400/VISHNUPRIYA.jpg"/>
          <p:cNvPicPr>
            <a:picLocks noChangeAspect="1" noChangeArrowheads="1"/>
          </p:cNvPicPr>
          <p:nvPr/>
        </p:nvPicPr>
        <p:blipFill>
          <a:blip r:embed="rId3"/>
          <a:srcRect/>
          <a:stretch>
            <a:fillRect/>
          </a:stretch>
        </p:blipFill>
        <p:spPr bwMode="auto">
          <a:xfrm>
            <a:off x="7500936" y="1"/>
            <a:ext cx="1643063" cy="2190750"/>
          </a:xfrm>
          <a:prstGeom prst="rect">
            <a:avLst/>
          </a:prstGeom>
          <a:noFill/>
        </p:spPr>
      </p:pic>
      <p:sp>
        <p:nvSpPr>
          <p:cNvPr id="5" name="Rectangle 4"/>
          <p:cNvSpPr/>
          <p:nvPr/>
        </p:nvSpPr>
        <p:spPr>
          <a:xfrm>
            <a:off x="76200" y="361950"/>
            <a:ext cx="8686800" cy="3170099"/>
          </a:xfrm>
          <a:prstGeom prst="rect">
            <a:avLst/>
          </a:prstGeom>
        </p:spPr>
        <p:txBody>
          <a:bodyPr wrap="square">
            <a:spAutoFit/>
          </a:bodyPr>
          <a:lstStyle/>
          <a:p>
            <a:r>
              <a:rPr lang="en-US" sz="2400" smtClean="0">
                <a:solidFill>
                  <a:srgbClr val="FFFF00"/>
                </a:solidFill>
              </a:rPr>
              <a:t>ceto-darpaṇa-mārjanaḿ bhava-mahā</a:t>
            </a:r>
          </a:p>
          <a:p>
            <a:r>
              <a:rPr lang="en-US" sz="2400" smtClean="0">
                <a:solidFill>
                  <a:srgbClr val="FFFF00"/>
                </a:solidFill>
              </a:rPr>
              <a:t>	dāvāgni-nirvāpaṇaḿ</a:t>
            </a:r>
            <a:br>
              <a:rPr lang="en-US" sz="2400" smtClean="0">
                <a:solidFill>
                  <a:srgbClr val="FFFF00"/>
                </a:solidFill>
              </a:rPr>
            </a:br>
            <a:r>
              <a:rPr lang="en-US" sz="2400" smtClean="0">
                <a:solidFill>
                  <a:srgbClr val="FFFF00"/>
                </a:solidFill>
              </a:rPr>
              <a:t>śreyaḥ-kairava-candrikā-vitaraṇaḿ </a:t>
            </a:r>
          </a:p>
          <a:p>
            <a:r>
              <a:rPr lang="en-US" sz="2400" smtClean="0">
                <a:solidFill>
                  <a:srgbClr val="FFFF00"/>
                </a:solidFill>
              </a:rPr>
              <a:t>	</a:t>
            </a:r>
            <a:r>
              <a:rPr lang="en-US" sz="3200" smtClean="0">
                <a:solidFill>
                  <a:schemeClr val="bg1"/>
                </a:solidFill>
              </a:rPr>
              <a:t>vidyā-vadhū</a:t>
            </a:r>
            <a:r>
              <a:rPr lang="en-US" sz="2400" smtClean="0">
                <a:solidFill>
                  <a:srgbClr val="FFFF00"/>
                </a:solidFill>
              </a:rPr>
              <a:t>-jīvanam</a:t>
            </a:r>
            <a:br>
              <a:rPr lang="en-US" sz="2400" smtClean="0">
                <a:solidFill>
                  <a:srgbClr val="FFFF00"/>
                </a:solidFill>
              </a:rPr>
            </a:br>
            <a:r>
              <a:rPr lang="en-US" sz="2400" smtClean="0">
                <a:solidFill>
                  <a:srgbClr val="FFFF00"/>
                </a:solidFill>
              </a:rPr>
              <a:t>ānandāmbudhi-vardhanaḿ prati-padaḿ</a:t>
            </a:r>
          </a:p>
          <a:p>
            <a:r>
              <a:rPr lang="en-US" sz="2400" smtClean="0">
                <a:solidFill>
                  <a:srgbClr val="FFFF00"/>
                </a:solidFill>
              </a:rPr>
              <a:t>	pūrṇāmṛtāsvādanaḿ</a:t>
            </a:r>
            <a:br>
              <a:rPr lang="en-US" sz="2400" smtClean="0">
                <a:solidFill>
                  <a:srgbClr val="FFFF00"/>
                </a:solidFill>
              </a:rPr>
            </a:br>
            <a:r>
              <a:rPr lang="en-US" sz="2400" smtClean="0">
                <a:solidFill>
                  <a:srgbClr val="FFFF00"/>
                </a:solidFill>
              </a:rPr>
              <a:t>sarvātma-snapanaḿ paraḿ vijayate </a:t>
            </a:r>
          </a:p>
          <a:p>
            <a:r>
              <a:rPr lang="en-US" sz="2400" smtClean="0">
                <a:solidFill>
                  <a:srgbClr val="FFFF00"/>
                </a:solidFill>
              </a:rPr>
              <a:t>	śrī-kṛṣṇa-sańkīrtanam</a:t>
            </a:r>
            <a:endParaRPr lang="en-US" sz="2400">
              <a:solidFill>
                <a:srgbClr val="FFFF00"/>
              </a:solidFill>
            </a:endParaRPr>
          </a:p>
        </p:txBody>
      </p:sp>
      <p:sp>
        <p:nvSpPr>
          <p:cNvPr id="6" name="TextBox 5"/>
          <p:cNvSpPr txBox="1"/>
          <p:nvPr/>
        </p:nvSpPr>
        <p:spPr>
          <a:xfrm>
            <a:off x="152400" y="3809821"/>
            <a:ext cx="4112985" cy="1200329"/>
          </a:xfrm>
          <a:prstGeom prst="rect">
            <a:avLst/>
          </a:prstGeom>
          <a:noFill/>
        </p:spPr>
        <p:txBody>
          <a:bodyPr wrap="none" rtlCol="0">
            <a:spAutoFit/>
          </a:bodyPr>
          <a:lstStyle/>
          <a:p>
            <a:r>
              <a:rPr lang="en-US" sz="2000" u="sng" smtClean="0">
                <a:solidFill>
                  <a:srgbClr val="FFC000"/>
                </a:solidFill>
              </a:rPr>
              <a:t>2 kinds of Vidya</a:t>
            </a:r>
          </a:p>
          <a:p>
            <a:endParaRPr lang="en-US" sz="2000" u="sng" smtClean="0">
              <a:solidFill>
                <a:srgbClr val="FFC000"/>
              </a:solidFill>
            </a:endParaRPr>
          </a:p>
          <a:p>
            <a:r>
              <a:rPr lang="en-US" b="1" smtClean="0">
                <a:solidFill>
                  <a:schemeClr val="bg1"/>
                </a:solidFill>
              </a:rPr>
              <a:t>Para Vidya – Transcendental Knowledge</a:t>
            </a:r>
          </a:p>
          <a:p>
            <a:r>
              <a:rPr lang="en-US" b="1" smtClean="0">
                <a:solidFill>
                  <a:srgbClr val="FFFF00"/>
                </a:solidFill>
              </a:rPr>
              <a:t>Apara Vidya- Material Knowledge</a:t>
            </a:r>
            <a:endParaRPr lang="en-US" b="1">
              <a:solidFill>
                <a:srgbClr val="FFFF00"/>
              </a:solidFill>
            </a:endParaRPr>
          </a:p>
        </p:txBody>
      </p:sp>
      <p:sp>
        <p:nvSpPr>
          <p:cNvPr id="7" name="TextBox 6"/>
          <p:cNvSpPr txBox="1"/>
          <p:nvPr/>
        </p:nvSpPr>
        <p:spPr>
          <a:xfrm>
            <a:off x="0" y="0"/>
            <a:ext cx="1297150" cy="461665"/>
          </a:xfrm>
          <a:prstGeom prst="rect">
            <a:avLst/>
          </a:prstGeom>
          <a:noFill/>
        </p:spPr>
        <p:txBody>
          <a:bodyPr wrap="none" rtlCol="0">
            <a:spAutoFit/>
          </a:bodyPr>
          <a:lstStyle/>
          <a:p>
            <a:r>
              <a:rPr lang="en-US" sz="2400" b="1" smtClean="0">
                <a:solidFill>
                  <a:srgbClr val="66FF66"/>
                </a:solidFill>
              </a:rPr>
              <a:t>(BO-04)</a:t>
            </a:r>
            <a:endParaRPr lang="en-US" sz="2400" b="1">
              <a:solidFill>
                <a:srgbClr val="66FF66"/>
              </a:solidFill>
            </a:endParaRPr>
          </a:p>
        </p:txBody>
      </p:sp>
      <p:pic>
        <p:nvPicPr>
          <p:cNvPr id="8" name="Picture 2" descr="http://theharekrishnamovement.files.wordpress.com/2012/03/1lord-caitanya-beads.jpg?w=535&amp;h=596"/>
          <p:cNvPicPr>
            <a:picLocks noChangeAspect="1" noChangeArrowheads="1"/>
          </p:cNvPicPr>
          <p:nvPr/>
        </p:nvPicPr>
        <p:blipFill>
          <a:blip r:embed="rId4"/>
          <a:srcRect/>
          <a:stretch>
            <a:fillRect/>
          </a:stretch>
        </p:blipFill>
        <p:spPr bwMode="auto">
          <a:xfrm>
            <a:off x="5486400" y="0"/>
            <a:ext cx="1981200" cy="2190750"/>
          </a:xfrm>
          <a:prstGeom prst="rect">
            <a:avLst/>
          </a:prstGeom>
          <a:noFill/>
        </p:spPr>
      </p:pic>
      <p:pic>
        <p:nvPicPr>
          <p:cNvPr id="40962" name="Picture 2" descr="http://www.webonautics.com/mythology/artwork/brahma.jpg"/>
          <p:cNvPicPr>
            <a:picLocks noChangeAspect="1" noChangeArrowheads="1"/>
          </p:cNvPicPr>
          <p:nvPr/>
        </p:nvPicPr>
        <p:blipFill>
          <a:blip r:embed="rId5"/>
          <a:srcRect/>
          <a:stretch>
            <a:fillRect/>
          </a:stretch>
        </p:blipFill>
        <p:spPr bwMode="auto">
          <a:xfrm>
            <a:off x="5486400" y="2266950"/>
            <a:ext cx="1828800" cy="25908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 calcmode="lin" valueType="num">
                                      <p:cBhvr additive="base">
                                        <p:cTn id="13"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par>
                          <p:cTn id="15" fill="hold">
                            <p:stCondLst>
                              <p:cond delay="500"/>
                            </p:stCondLst>
                            <p:childTnLst>
                              <p:par>
                                <p:cTn id="16" presetID="8" presetClass="entr" presetSubtype="32" fill="hold" nodeType="afterEffect">
                                  <p:stCondLst>
                                    <p:cond delay="0"/>
                                  </p:stCondLst>
                                  <p:childTnLst>
                                    <p:set>
                                      <p:cBhvr>
                                        <p:cTn id="17" dur="1" fill="hold">
                                          <p:stCondLst>
                                            <p:cond delay="0"/>
                                          </p:stCondLst>
                                        </p:cTn>
                                        <p:tgtEl>
                                          <p:spTgt spid="1028"/>
                                        </p:tgtEl>
                                        <p:attrNameLst>
                                          <p:attrName>style.visibility</p:attrName>
                                        </p:attrNameLst>
                                      </p:cBhvr>
                                      <p:to>
                                        <p:strVal val="visible"/>
                                      </p:to>
                                    </p:set>
                                    <p:animEffect transition="in" filter="diamond(out)">
                                      <p:cBhvr>
                                        <p:cTn id="18" dur="2000"/>
                                        <p:tgtEl>
                                          <p:spTgt spid="1028"/>
                                        </p:tgtEl>
                                      </p:cBhvr>
                                    </p:animEffect>
                                  </p:childTnLst>
                                </p:cTn>
                              </p:par>
                              <p:par>
                                <p:cTn id="19" presetID="8" presetClass="entr" presetSubtype="32"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diamond(out)">
                                      <p:cBhvr>
                                        <p:cTn id="21" dur="20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6">
                                            <p:txEl>
                                              <p:pRg st="3" end="3"/>
                                            </p:txEl>
                                          </p:spTgt>
                                        </p:tgtEl>
                                        <p:attrNameLst>
                                          <p:attrName>style.visibility</p:attrName>
                                        </p:attrNameLst>
                                      </p:cBhvr>
                                      <p:to>
                                        <p:strVal val="visible"/>
                                      </p:to>
                                    </p:set>
                                    <p:anim calcmode="lin" valueType="num">
                                      <p:cBhvr additive="base">
                                        <p:cTn id="26"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par>
                          <p:cTn id="28" fill="hold">
                            <p:stCondLst>
                              <p:cond delay="500"/>
                            </p:stCondLst>
                            <p:childTnLst>
                              <p:par>
                                <p:cTn id="29" presetID="8" presetClass="entr" presetSubtype="32" fill="hold" nodeType="afterEffect">
                                  <p:stCondLst>
                                    <p:cond delay="0"/>
                                  </p:stCondLst>
                                  <p:childTnLst>
                                    <p:set>
                                      <p:cBhvr>
                                        <p:cTn id="30" dur="1" fill="hold">
                                          <p:stCondLst>
                                            <p:cond delay="0"/>
                                          </p:stCondLst>
                                        </p:cTn>
                                        <p:tgtEl>
                                          <p:spTgt spid="1026"/>
                                        </p:tgtEl>
                                        <p:attrNameLst>
                                          <p:attrName>style.visibility</p:attrName>
                                        </p:attrNameLst>
                                      </p:cBhvr>
                                      <p:to>
                                        <p:strVal val="visible"/>
                                      </p:to>
                                    </p:set>
                                    <p:animEffect transition="in" filter="diamond(out)">
                                      <p:cBhvr>
                                        <p:cTn id="31" dur="2000"/>
                                        <p:tgtEl>
                                          <p:spTgt spid="1026"/>
                                        </p:tgtEl>
                                      </p:cBhvr>
                                    </p:animEffect>
                                  </p:childTnLst>
                                </p:cTn>
                              </p:par>
                              <p:par>
                                <p:cTn id="32" presetID="8" presetClass="entr" presetSubtype="32" fill="hold" nodeType="withEffect">
                                  <p:stCondLst>
                                    <p:cond delay="0"/>
                                  </p:stCondLst>
                                  <p:childTnLst>
                                    <p:set>
                                      <p:cBhvr>
                                        <p:cTn id="33" dur="1" fill="hold">
                                          <p:stCondLst>
                                            <p:cond delay="0"/>
                                          </p:stCondLst>
                                        </p:cTn>
                                        <p:tgtEl>
                                          <p:spTgt spid="40962"/>
                                        </p:tgtEl>
                                        <p:attrNameLst>
                                          <p:attrName>style.visibility</p:attrName>
                                        </p:attrNameLst>
                                      </p:cBhvr>
                                      <p:to>
                                        <p:strVal val="visible"/>
                                      </p:to>
                                    </p:set>
                                    <p:animEffect transition="in" filter="diamond(out)">
                                      <p:cBhvr>
                                        <p:cTn id="34" dur="2000"/>
                                        <p:tgtEl>
                                          <p:spTgt spid="409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EB021C0B-39DD-496E-A217-0D1DDCA6E62C}" type="slidenum">
              <a:rPr lang="en-US" smtClean="0"/>
              <a:pPr>
                <a:defRPr/>
              </a:pPr>
              <a:t>35</a:t>
            </a:fld>
            <a:endParaRPr lang="en-US"/>
          </a:p>
        </p:txBody>
      </p:sp>
      <p:sp>
        <p:nvSpPr>
          <p:cNvPr id="5" name="TextBox 4"/>
          <p:cNvSpPr txBox="1"/>
          <p:nvPr/>
        </p:nvSpPr>
        <p:spPr>
          <a:xfrm>
            <a:off x="4800600" y="57150"/>
            <a:ext cx="4343400" cy="2308324"/>
          </a:xfrm>
          <a:prstGeom prst="rect">
            <a:avLst/>
          </a:prstGeom>
          <a:noFill/>
        </p:spPr>
        <p:txBody>
          <a:bodyPr wrap="square" rtlCol="0">
            <a:spAutoFit/>
          </a:bodyPr>
          <a:lstStyle/>
          <a:p>
            <a:r>
              <a:rPr lang="en-US" sz="2400" smtClean="0">
                <a:solidFill>
                  <a:schemeClr val="bg1"/>
                </a:solidFill>
              </a:rPr>
              <a:t>Lord Caitanya FIRST married Laxmi Priya (who is Sri Devi or Maha Laxmi) and later she died of snake bite. Why? Can’t Lord protect against this simple thing?</a:t>
            </a:r>
            <a:endParaRPr lang="en-US" sz="2400">
              <a:solidFill>
                <a:schemeClr val="bg1"/>
              </a:solidFill>
            </a:endParaRPr>
          </a:p>
        </p:txBody>
      </p:sp>
      <p:pic>
        <p:nvPicPr>
          <p:cNvPr id="15362" name="Picture 2" descr="http://theharekrishnamovement.files.wordpress.com/2012/03/1lord-caitanya-beads.jpg?w=535&amp;h=596"/>
          <p:cNvPicPr>
            <a:picLocks noChangeAspect="1" noChangeArrowheads="1"/>
          </p:cNvPicPr>
          <p:nvPr/>
        </p:nvPicPr>
        <p:blipFill>
          <a:blip r:embed="rId3"/>
          <a:srcRect/>
          <a:stretch>
            <a:fillRect/>
          </a:stretch>
        </p:blipFill>
        <p:spPr bwMode="auto">
          <a:xfrm>
            <a:off x="0" y="47624"/>
            <a:ext cx="4572000" cy="5095876"/>
          </a:xfrm>
          <a:prstGeom prst="rect">
            <a:avLst/>
          </a:prstGeom>
          <a:noFill/>
        </p:spPr>
      </p:pic>
      <p:pic>
        <p:nvPicPr>
          <p:cNvPr id="15366" name="Picture 6" descr="http://yogainmyschool.com/wp-content/uploads/2009/11/cobra_ini.jpg"/>
          <p:cNvPicPr>
            <a:picLocks noChangeAspect="1" noChangeArrowheads="1"/>
          </p:cNvPicPr>
          <p:nvPr/>
        </p:nvPicPr>
        <p:blipFill>
          <a:blip r:embed="rId4"/>
          <a:srcRect/>
          <a:stretch>
            <a:fillRect/>
          </a:stretch>
        </p:blipFill>
        <p:spPr bwMode="auto">
          <a:xfrm>
            <a:off x="4953000" y="2419350"/>
            <a:ext cx="3810000" cy="2743200"/>
          </a:xfrm>
          <a:prstGeom prst="rect">
            <a:avLst/>
          </a:prstGeom>
          <a:noFill/>
        </p:spPr>
      </p:pic>
      <p:pic>
        <p:nvPicPr>
          <p:cNvPr id="6" name="01-Gentle Season.mp3">
            <a:hlinkClick r:id="" action="ppaction://media"/>
          </p:cNvPr>
          <p:cNvPicPr>
            <a:picLocks noRot="1" noChangeAspect="1"/>
          </p:cNvPicPr>
          <p:nvPr>
            <a:audioFile r:link="rId1"/>
          </p:nvPr>
        </p:nvPicPr>
        <p:blipFill>
          <a:blip r:embed="rId5"/>
          <a:stretch>
            <a:fillRect/>
          </a:stretch>
        </p:blipFill>
        <p:spPr>
          <a:xfrm>
            <a:off x="-533400" y="462915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1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000" numSld="10">
                <p:cTn id="7" repeatCount="10000" fill="remove"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EB021C0B-39DD-496E-A217-0D1DDCA6E62C}" type="slidenum">
              <a:rPr lang="en-US" smtClean="0"/>
              <a:pPr>
                <a:defRPr/>
              </a:pPr>
              <a:t>36</a:t>
            </a:fld>
            <a:endParaRPr lang="en-US"/>
          </a:p>
        </p:txBody>
      </p:sp>
      <p:pic>
        <p:nvPicPr>
          <p:cNvPr id="79874" name="Picture 2" descr="http://www.creatyz.com/wp-content/uploads/2010/02/gopigita_panel.jpg"/>
          <p:cNvPicPr>
            <a:picLocks noChangeAspect="1" noChangeArrowheads="1"/>
          </p:cNvPicPr>
          <p:nvPr/>
        </p:nvPicPr>
        <p:blipFill>
          <a:blip r:embed="rId2"/>
          <a:srcRect b="14498"/>
          <a:stretch>
            <a:fillRect/>
          </a:stretch>
        </p:blipFill>
        <p:spPr bwMode="auto">
          <a:xfrm>
            <a:off x="0" y="-1"/>
            <a:ext cx="9144000" cy="5125989"/>
          </a:xfrm>
          <a:prstGeom prst="rect">
            <a:avLst/>
          </a:prstGeom>
          <a:noFill/>
        </p:spPr>
      </p:pic>
      <p:sp>
        <p:nvSpPr>
          <p:cNvPr id="4" name="TextBox 3"/>
          <p:cNvSpPr txBox="1"/>
          <p:nvPr/>
        </p:nvSpPr>
        <p:spPr>
          <a:xfrm>
            <a:off x="228600" y="0"/>
            <a:ext cx="8519768" cy="523220"/>
          </a:xfrm>
          <a:prstGeom prst="rect">
            <a:avLst/>
          </a:prstGeom>
        </p:spPr>
        <p:style>
          <a:lnRef idx="2">
            <a:schemeClr val="dk1">
              <a:shade val="50000"/>
            </a:schemeClr>
          </a:lnRef>
          <a:fillRef idx="1">
            <a:schemeClr val="dk1"/>
          </a:fillRef>
          <a:effectRef idx="0">
            <a:schemeClr val="dk1"/>
          </a:effectRef>
          <a:fontRef idx="minor">
            <a:schemeClr val="lt1"/>
          </a:fontRef>
        </p:style>
        <p:txBody>
          <a:bodyPr wrap="none" rtlCol="0">
            <a:spAutoFit/>
          </a:bodyPr>
          <a:lstStyle/>
          <a:p>
            <a:r>
              <a:rPr lang="en-US" sz="2400" smtClean="0"/>
              <a:t>Gaura Leela the cornerstone of gaudiya is:  </a:t>
            </a:r>
            <a:r>
              <a:rPr lang="en-US" sz="2800" b="1" smtClean="0">
                <a:solidFill>
                  <a:srgbClr val="FFFF00"/>
                </a:solidFill>
              </a:rPr>
              <a:t>Union in Separation</a:t>
            </a:r>
            <a:endParaRPr lang="en-US" sz="2800" b="1">
              <a:solidFill>
                <a:srgbClr val="FFFF00"/>
              </a:solidFill>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http://padmanabhdas.files.wordpress.com/2012/01/srisri-gaura-vishnupriya-vivah-3.jpg"/>
          <p:cNvPicPr>
            <a:picLocks noChangeAspect="1" noChangeArrowheads="1"/>
          </p:cNvPicPr>
          <p:nvPr/>
        </p:nvPicPr>
        <p:blipFill>
          <a:blip r:embed="rId2"/>
          <a:srcRect/>
          <a:stretch>
            <a:fillRect/>
          </a:stretch>
        </p:blipFill>
        <p:spPr bwMode="auto">
          <a:xfrm>
            <a:off x="1905000" y="0"/>
            <a:ext cx="7239000" cy="5143500"/>
          </a:xfrm>
          <a:prstGeom prst="rect">
            <a:avLst/>
          </a:prstGeom>
          <a:noFill/>
        </p:spPr>
      </p:pic>
      <p:sp>
        <p:nvSpPr>
          <p:cNvPr id="2" name="Slide Number Placeholder 1"/>
          <p:cNvSpPr>
            <a:spLocks noGrp="1"/>
          </p:cNvSpPr>
          <p:nvPr>
            <p:ph type="sldNum" sz="quarter" idx="10"/>
          </p:nvPr>
        </p:nvSpPr>
        <p:spPr/>
        <p:txBody>
          <a:bodyPr/>
          <a:lstStyle/>
          <a:p>
            <a:pPr>
              <a:defRPr/>
            </a:pPr>
            <a:fld id="{EB021C0B-39DD-496E-A217-0D1DDCA6E62C}" type="slidenum">
              <a:rPr lang="en-US" smtClean="0"/>
              <a:pPr>
                <a:defRPr/>
              </a:pPr>
              <a:t>37</a:t>
            </a:fld>
            <a:endParaRPr lang="en-US"/>
          </a:p>
        </p:txBody>
      </p:sp>
      <p:sp>
        <p:nvSpPr>
          <p:cNvPr id="5" name="TextBox 4"/>
          <p:cNvSpPr txBox="1"/>
          <p:nvPr/>
        </p:nvSpPr>
        <p:spPr>
          <a:xfrm>
            <a:off x="0" y="0"/>
            <a:ext cx="1905000" cy="5078313"/>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r>
              <a:rPr lang="en-US" sz="3600" smtClean="0"/>
              <a:t>Lord Caitanya marries Vishnu Priya as his second wife…</a:t>
            </a:r>
          </a:p>
          <a:p>
            <a:endParaRPr lang="en-US" sz="360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EB021C0B-39DD-496E-A217-0D1DDCA6E62C}" type="slidenum">
              <a:rPr lang="en-US" smtClean="0"/>
              <a:pPr>
                <a:defRPr/>
              </a:pPr>
              <a:t>38</a:t>
            </a:fld>
            <a:endParaRPr lang="en-US"/>
          </a:p>
        </p:txBody>
      </p:sp>
      <p:pic>
        <p:nvPicPr>
          <p:cNvPr id="4" name="Picture 6" descr="http://tvpbooks.com/wp-content/uploads/2012/04/Vishnu-priya-devi-200x300.jpg"/>
          <p:cNvPicPr>
            <a:picLocks noChangeAspect="1" noChangeArrowheads="1"/>
          </p:cNvPicPr>
          <p:nvPr/>
        </p:nvPicPr>
        <p:blipFill>
          <a:blip r:embed="rId2"/>
          <a:srcRect/>
          <a:stretch>
            <a:fillRect/>
          </a:stretch>
        </p:blipFill>
        <p:spPr bwMode="auto">
          <a:xfrm>
            <a:off x="5486400" y="-5715"/>
            <a:ext cx="3657600" cy="5149215"/>
          </a:xfrm>
          <a:prstGeom prst="rect">
            <a:avLst/>
          </a:prstGeom>
          <a:noFill/>
        </p:spPr>
      </p:pic>
      <p:sp>
        <p:nvSpPr>
          <p:cNvPr id="5" name="TextBox 4"/>
          <p:cNvSpPr txBox="1"/>
          <p:nvPr/>
        </p:nvSpPr>
        <p:spPr>
          <a:xfrm>
            <a:off x="3810000" y="133350"/>
            <a:ext cx="1676400" cy="4832092"/>
          </a:xfrm>
          <a:prstGeom prst="rect">
            <a:avLst/>
          </a:prstGeom>
          <a:noFill/>
        </p:spPr>
        <p:txBody>
          <a:bodyPr wrap="square" rtlCol="0">
            <a:spAutoFit/>
          </a:bodyPr>
          <a:lstStyle/>
          <a:p>
            <a:r>
              <a:rPr lang="en-US" sz="2800" smtClean="0">
                <a:solidFill>
                  <a:schemeClr val="bg1"/>
                </a:solidFill>
              </a:rPr>
              <a:t>Then Caitanya decides to take sannyas…</a:t>
            </a:r>
          </a:p>
          <a:p>
            <a:endParaRPr lang="en-US" sz="2800" smtClean="0">
              <a:solidFill>
                <a:schemeClr val="bg1"/>
              </a:solidFill>
            </a:endParaRPr>
          </a:p>
          <a:p>
            <a:r>
              <a:rPr lang="en-US" sz="2800" smtClean="0">
                <a:solidFill>
                  <a:schemeClr val="bg1"/>
                </a:solidFill>
              </a:rPr>
              <a:t>Vishnu Priya comes to know..</a:t>
            </a:r>
            <a:endParaRPr lang="en-US" sz="2800">
              <a:solidFill>
                <a:schemeClr val="bg1"/>
              </a:solidFill>
            </a:endParaRPr>
          </a:p>
        </p:txBody>
      </p:sp>
      <p:pic>
        <p:nvPicPr>
          <p:cNvPr id="36866" name="Picture 2" descr="http://api.ning.com/files/KUvCFNtooVCd7YKgXkMXf1x0aVTYCuDVPJBf56RSwGmEc7I7XTnZhnJ5F71BJwqQFZiP*s5bJi0T3N2LbhLJTsOPHZvh7*H2oqGduDnMyvA_/ch57xxx.jpg"/>
          <p:cNvPicPr>
            <a:picLocks noChangeAspect="1" noChangeArrowheads="1"/>
          </p:cNvPicPr>
          <p:nvPr/>
        </p:nvPicPr>
        <p:blipFill>
          <a:blip r:embed="rId3"/>
          <a:srcRect l="7009" r="10640"/>
          <a:stretch>
            <a:fillRect/>
          </a:stretch>
        </p:blipFill>
        <p:spPr bwMode="auto">
          <a:xfrm>
            <a:off x="0" y="0"/>
            <a:ext cx="3581400" cy="5143500"/>
          </a:xfrm>
          <a:prstGeom prst="rect">
            <a:avLst/>
          </a:prstGeom>
          <a:noFill/>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EB021C0B-39DD-496E-A217-0D1DDCA6E62C}" type="slidenum">
              <a:rPr lang="en-US" smtClean="0"/>
              <a:pPr>
                <a:defRPr/>
              </a:pPr>
              <a:t>39</a:t>
            </a:fld>
            <a:endParaRPr lang="en-US"/>
          </a:p>
        </p:txBody>
      </p:sp>
      <p:pic>
        <p:nvPicPr>
          <p:cNvPr id="104450" name="Picture 2" descr="http://www.dollsofindia.com/dollsofindiaimages/custom_dolls/pd06_l.jpg"/>
          <p:cNvPicPr>
            <a:picLocks noChangeAspect="1" noChangeArrowheads="1"/>
          </p:cNvPicPr>
          <p:nvPr/>
        </p:nvPicPr>
        <p:blipFill>
          <a:blip r:embed="rId2"/>
          <a:srcRect/>
          <a:stretch>
            <a:fillRect/>
          </a:stretch>
        </p:blipFill>
        <p:spPr bwMode="auto">
          <a:xfrm>
            <a:off x="0" y="0"/>
            <a:ext cx="4470518" cy="5143500"/>
          </a:xfrm>
          <a:prstGeom prst="rect">
            <a:avLst/>
          </a:prstGeom>
          <a:noFill/>
        </p:spPr>
      </p:pic>
      <p:pic>
        <p:nvPicPr>
          <p:cNvPr id="4" name="Picture 2" descr="http://sdgonline.org/viraha/p/2012/07/Visvarupa-sannyasa-.jpg"/>
          <p:cNvPicPr>
            <a:picLocks noChangeAspect="1" noChangeArrowheads="1"/>
          </p:cNvPicPr>
          <p:nvPr/>
        </p:nvPicPr>
        <p:blipFill>
          <a:blip r:embed="rId3"/>
          <a:srcRect r="49670"/>
          <a:stretch>
            <a:fillRect/>
          </a:stretch>
        </p:blipFill>
        <p:spPr bwMode="auto">
          <a:xfrm>
            <a:off x="4495800" y="228600"/>
            <a:ext cx="4521769" cy="3486150"/>
          </a:xfrm>
          <a:prstGeom prst="ellipse">
            <a:avLst/>
          </a:prstGeom>
          <a:noFill/>
        </p:spPr>
      </p:pic>
      <p:sp>
        <p:nvSpPr>
          <p:cNvPr id="5" name="TextBox 4"/>
          <p:cNvSpPr txBox="1"/>
          <p:nvPr/>
        </p:nvSpPr>
        <p:spPr>
          <a:xfrm>
            <a:off x="4572000" y="4095750"/>
            <a:ext cx="4572000" cy="830997"/>
          </a:xfrm>
          <a:prstGeom prst="rect">
            <a:avLst/>
          </a:prstGeom>
          <a:noFill/>
        </p:spPr>
        <p:txBody>
          <a:bodyPr wrap="square" rtlCol="0">
            <a:spAutoFit/>
          </a:bodyPr>
          <a:lstStyle/>
          <a:p>
            <a:r>
              <a:rPr lang="en-US" sz="2400" smtClean="0">
                <a:solidFill>
                  <a:srgbClr val="FFFF00"/>
                </a:solidFill>
              </a:rPr>
              <a:t>She felt as if hit by a powerful thunderbolt...</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EB021C0B-39DD-496E-A217-0D1DDCA6E62C}" type="slidenum">
              <a:rPr lang="en-US" smtClean="0"/>
              <a:pPr>
                <a:defRPr/>
              </a:pPr>
              <a:t>4</a:t>
            </a:fld>
            <a:endParaRPr lang="en-US"/>
          </a:p>
        </p:txBody>
      </p:sp>
      <p:pic>
        <p:nvPicPr>
          <p:cNvPr id="45062" name="Picture 6" descr="http://cactuslovers.com/desert-botanic-garden23.jpg"/>
          <p:cNvPicPr>
            <a:picLocks noChangeAspect="1" noChangeArrowheads="1"/>
          </p:cNvPicPr>
          <p:nvPr/>
        </p:nvPicPr>
        <p:blipFill>
          <a:blip r:embed="rId3"/>
          <a:srcRect/>
          <a:stretch>
            <a:fillRect/>
          </a:stretch>
        </p:blipFill>
        <p:spPr bwMode="auto">
          <a:xfrm>
            <a:off x="0" y="-17207"/>
            <a:ext cx="9144000" cy="5160708"/>
          </a:xfrm>
          <a:prstGeom prst="rect">
            <a:avLst/>
          </a:prstGeom>
          <a:noFill/>
        </p:spPr>
      </p:pic>
      <p:sp>
        <p:nvSpPr>
          <p:cNvPr id="13" name="TextBox 12"/>
          <p:cNvSpPr txBox="1"/>
          <p:nvPr/>
        </p:nvSpPr>
        <p:spPr>
          <a:xfrm>
            <a:off x="4543060" y="0"/>
            <a:ext cx="4600940" cy="584775"/>
          </a:xfrm>
          <a:prstGeom prst="rect">
            <a:avLst/>
          </a:prstGeom>
          <a:noFill/>
        </p:spPr>
        <p:txBody>
          <a:bodyPr wrap="none" rtlCol="0">
            <a:spAutoFit/>
          </a:bodyPr>
          <a:lstStyle/>
          <a:p>
            <a:r>
              <a:rPr lang="en-US" sz="3200" smtClean="0"/>
              <a:t>There was a big garden!</a:t>
            </a:r>
            <a:endParaRPr lang="en-US" sz="3200"/>
          </a:p>
        </p:txBody>
      </p:sp>
      <p:sp>
        <p:nvSpPr>
          <p:cNvPr id="15" name="TextBox 14"/>
          <p:cNvSpPr txBox="1"/>
          <p:nvPr/>
        </p:nvSpPr>
        <p:spPr>
          <a:xfrm>
            <a:off x="0" y="0"/>
            <a:ext cx="1524000" cy="3170099"/>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r>
              <a:rPr lang="en-US" sz="4000" smtClean="0"/>
              <a:t>Once</a:t>
            </a:r>
          </a:p>
          <a:p>
            <a:r>
              <a:rPr lang="en-US" sz="4000" smtClean="0"/>
              <a:t>upon</a:t>
            </a:r>
          </a:p>
          <a:p>
            <a:r>
              <a:rPr lang="en-US" sz="4000" smtClean="0"/>
              <a:t>a</a:t>
            </a:r>
          </a:p>
          <a:p>
            <a:r>
              <a:rPr lang="en-US" sz="4000" smtClean="0"/>
              <a:t>time</a:t>
            </a:r>
          </a:p>
          <a:p>
            <a:r>
              <a:rPr lang="en-US" sz="4000" smtClean="0"/>
              <a:t>…</a:t>
            </a:r>
            <a:endParaRPr lang="en-US" sz="4000"/>
          </a:p>
        </p:txBody>
      </p:sp>
      <p:sp>
        <p:nvSpPr>
          <p:cNvPr id="16" name="TextBox 15"/>
          <p:cNvSpPr txBox="1"/>
          <p:nvPr/>
        </p:nvSpPr>
        <p:spPr>
          <a:xfrm>
            <a:off x="3962400" y="4552950"/>
            <a:ext cx="5181601" cy="523220"/>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r>
              <a:rPr lang="en-US" sz="2800" smtClean="0"/>
              <a:t>with full of harmful thorn trees!</a:t>
            </a:r>
            <a:endParaRPr lang="en-US" sz="2800"/>
          </a:p>
        </p:txBody>
      </p:sp>
      <p:pic>
        <p:nvPicPr>
          <p:cNvPr id="17" name="10-Bliss In Valley.mp3">
            <a:hlinkClick r:id="" action="ppaction://media"/>
          </p:cNvPr>
          <p:cNvPicPr>
            <a:picLocks noRot="1" noChangeAspect="1"/>
          </p:cNvPicPr>
          <p:nvPr>
            <a:audioFile r:link="rId1"/>
          </p:nvPr>
        </p:nvPicPr>
        <p:blipFill>
          <a:blip r:embed="rId4"/>
          <a:stretch>
            <a:fillRect/>
          </a:stretch>
        </p:blipFill>
        <p:spPr>
          <a:xfrm>
            <a:off x="-457200" y="48387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6000" numSld="8">
                <p:cTn id="7" repeatCount="10000" fill="remove" display="0">
                  <p:stCondLst>
                    <p:cond delay="indefinite"/>
                  </p:stCondLst>
                  <p:endCondLst>
                    <p:cond evt="onPrev" delay="0">
                      <p:tgtEl>
                        <p:sldTgt/>
                      </p:tgtEl>
                    </p:cond>
                    <p:cond evt="onStopAudio" delay="0">
                      <p:tgtEl>
                        <p:sldTgt/>
                      </p:tgtEl>
                    </p:cond>
                  </p:endCondLst>
                </p:cTn>
                <p:tgtEl>
                  <p:spTgt spid="17"/>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EB021C0B-39DD-496E-A217-0D1DDCA6E62C}" type="slidenum">
              <a:rPr lang="en-US" smtClean="0"/>
              <a:pPr>
                <a:defRPr/>
              </a:pPr>
              <a:t>40</a:t>
            </a:fld>
            <a:endParaRPr lang="en-US"/>
          </a:p>
        </p:txBody>
      </p:sp>
      <p:pic>
        <p:nvPicPr>
          <p:cNvPr id="8" name="Picture 6" descr="http://tvpbooks.com/wp-content/uploads/2012/04/Vishnu-priya-devi-200x300.jpg"/>
          <p:cNvPicPr>
            <a:picLocks noChangeAspect="1" noChangeArrowheads="1"/>
          </p:cNvPicPr>
          <p:nvPr/>
        </p:nvPicPr>
        <p:blipFill>
          <a:blip r:embed="rId3"/>
          <a:srcRect/>
          <a:stretch>
            <a:fillRect/>
          </a:stretch>
        </p:blipFill>
        <p:spPr bwMode="auto">
          <a:xfrm>
            <a:off x="0" y="-5715"/>
            <a:ext cx="3657600" cy="5149215"/>
          </a:xfrm>
          <a:prstGeom prst="rect">
            <a:avLst/>
          </a:prstGeom>
          <a:noFill/>
        </p:spPr>
      </p:pic>
      <p:pic>
        <p:nvPicPr>
          <p:cNvPr id="102411" name="Picture 11" descr="http://www.suhotraswami.net/in2-mec/img/Dhamesvara_Mahaprabhu-1.jpg"/>
          <p:cNvPicPr>
            <a:picLocks noChangeAspect="1" noChangeArrowheads="1"/>
          </p:cNvPicPr>
          <p:nvPr/>
        </p:nvPicPr>
        <p:blipFill>
          <a:blip r:embed="rId4"/>
          <a:srcRect l="6977" t="13434" r="4651" b="11419"/>
          <a:stretch>
            <a:fillRect/>
          </a:stretch>
        </p:blipFill>
        <p:spPr bwMode="auto">
          <a:xfrm>
            <a:off x="5334000" y="-1"/>
            <a:ext cx="3810000" cy="5113421"/>
          </a:xfrm>
          <a:prstGeom prst="rect">
            <a:avLst/>
          </a:prstGeom>
          <a:noFill/>
        </p:spPr>
      </p:pic>
      <p:sp>
        <p:nvSpPr>
          <p:cNvPr id="5" name="TextBox 4"/>
          <p:cNvSpPr txBox="1"/>
          <p:nvPr/>
        </p:nvSpPr>
        <p:spPr>
          <a:xfrm>
            <a:off x="3733800" y="133350"/>
            <a:ext cx="1676400" cy="3477875"/>
          </a:xfrm>
          <a:prstGeom prst="rect">
            <a:avLst/>
          </a:prstGeom>
          <a:noFill/>
        </p:spPr>
        <p:txBody>
          <a:bodyPr wrap="square" rtlCol="0">
            <a:spAutoFit/>
          </a:bodyPr>
          <a:lstStyle/>
          <a:p>
            <a:r>
              <a:rPr lang="en-US" sz="2800" smtClean="0">
                <a:solidFill>
                  <a:schemeClr val="bg1"/>
                </a:solidFill>
              </a:rPr>
              <a:t>Lord Caitanya gives a deity of himself made of Neem </a:t>
            </a:r>
            <a:r>
              <a:rPr lang="en-US" sz="2400" smtClean="0">
                <a:solidFill>
                  <a:schemeClr val="bg1"/>
                </a:solidFill>
              </a:rPr>
              <a:t>(Margosa)</a:t>
            </a:r>
            <a:endParaRPr lang="en-US" sz="2400">
              <a:solidFill>
                <a:schemeClr val="bg1"/>
              </a:solidFill>
            </a:endParaRPr>
          </a:p>
        </p:txBody>
      </p:sp>
      <p:sp>
        <p:nvSpPr>
          <p:cNvPr id="6" name="TextBox 5"/>
          <p:cNvSpPr txBox="1"/>
          <p:nvPr/>
        </p:nvSpPr>
        <p:spPr>
          <a:xfrm>
            <a:off x="3810000" y="3867150"/>
            <a:ext cx="1523999" cy="1200329"/>
          </a:xfrm>
          <a:prstGeom prst="rect">
            <a:avLst/>
          </a:prstGeom>
          <a:noFill/>
        </p:spPr>
        <p:txBody>
          <a:bodyPr wrap="square" rtlCol="0">
            <a:spAutoFit/>
          </a:bodyPr>
          <a:lstStyle/>
          <a:p>
            <a:r>
              <a:rPr lang="en-US" sz="1800" smtClean="0">
                <a:solidFill>
                  <a:srgbClr val="FFFF00"/>
                </a:solidFill>
              </a:rPr>
              <a:t>Have you seen this type of deity anywhere?</a:t>
            </a:r>
            <a:endParaRPr lang="en-US" sz="1800">
              <a:solidFill>
                <a:srgbClr val="FFFF00"/>
              </a:solidFill>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EB021C0B-39DD-496E-A217-0D1DDCA6E62C}" type="slidenum">
              <a:rPr lang="en-US" smtClean="0"/>
              <a:pPr>
                <a:defRPr/>
              </a:pPr>
              <a:t>41</a:t>
            </a:fld>
            <a:endParaRPr lang="en-US"/>
          </a:p>
        </p:txBody>
      </p:sp>
      <p:pic>
        <p:nvPicPr>
          <p:cNvPr id="62468" name="Picture 4" descr="Back To Godhead - The Birth Place Of Lord Caitanya"/>
          <p:cNvPicPr>
            <a:picLocks noChangeAspect="1" noChangeArrowheads="1"/>
          </p:cNvPicPr>
          <p:nvPr/>
        </p:nvPicPr>
        <p:blipFill>
          <a:blip r:embed="rId2"/>
          <a:srcRect r="8866"/>
          <a:stretch>
            <a:fillRect/>
          </a:stretch>
        </p:blipFill>
        <p:spPr bwMode="auto">
          <a:xfrm>
            <a:off x="5706142" y="0"/>
            <a:ext cx="3409098" cy="5143500"/>
          </a:xfrm>
          <a:prstGeom prst="rect">
            <a:avLst/>
          </a:prstGeom>
          <a:noFill/>
        </p:spPr>
      </p:pic>
      <p:pic>
        <p:nvPicPr>
          <p:cNvPr id="26626" name="Picture 2" descr="http://www.brajdhamsewa.org/sites/default/files/images/vishnupriya%20chaitanya%20mahaprabhu.preview.jpg"/>
          <p:cNvPicPr>
            <a:picLocks noChangeAspect="1" noChangeArrowheads="1"/>
          </p:cNvPicPr>
          <p:nvPr/>
        </p:nvPicPr>
        <p:blipFill>
          <a:blip r:embed="rId3"/>
          <a:srcRect/>
          <a:stretch>
            <a:fillRect/>
          </a:stretch>
        </p:blipFill>
        <p:spPr bwMode="auto">
          <a:xfrm>
            <a:off x="0" y="-38101"/>
            <a:ext cx="5715000" cy="5181601"/>
          </a:xfrm>
          <a:prstGeom prst="rect">
            <a:avLst/>
          </a:prstGeom>
          <a:noFill/>
        </p:spPr>
      </p:pic>
      <p:sp>
        <p:nvSpPr>
          <p:cNvPr id="5" name="TextBox 4"/>
          <p:cNvSpPr txBox="1"/>
          <p:nvPr/>
        </p:nvSpPr>
        <p:spPr>
          <a:xfrm>
            <a:off x="0" y="4705350"/>
            <a:ext cx="1794979" cy="400110"/>
          </a:xfrm>
          <a:prstGeom prst="rect">
            <a:avLst/>
          </a:prstGeom>
        </p:spPr>
        <p:style>
          <a:lnRef idx="3">
            <a:schemeClr val="lt1"/>
          </a:lnRef>
          <a:fillRef idx="1">
            <a:schemeClr val="dk1"/>
          </a:fillRef>
          <a:effectRef idx="1">
            <a:schemeClr val="dk1"/>
          </a:effectRef>
          <a:fontRef idx="minor">
            <a:schemeClr val="lt1"/>
          </a:fontRef>
        </p:style>
        <p:txBody>
          <a:bodyPr wrap="none" rtlCol="0">
            <a:spAutoFit/>
          </a:bodyPr>
          <a:lstStyle/>
          <a:p>
            <a:r>
              <a:rPr lang="en-US" sz="2000" smtClean="0"/>
              <a:t>Sri Vishnu Priya</a:t>
            </a:r>
            <a:endParaRPr lang="en-US" sz="2000"/>
          </a:p>
        </p:txBody>
      </p:sp>
      <p:sp>
        <p:nvSpPr>
          <p:cNvPr id="6" name="TextBox 5"/>
          <p:cNvSpPr txBox="1"/>
          <p:nvPr/>
        </p:nvSpPr>
        <p:spPr>
          <a:xfrm>
            <a:off x="5791200" y="4743390"/>
            <a:ext cx="1525674" cy="400110"/>
          </a:xfrm>
          <a:prstGeom prst="rect">
            <a:avLst/>
          </a:prstGeom>
        </p:spPr>
        <p:style>
          <a:lnRef idx="3">
            <a:schemeClr val="lt1"/>
          </a:lnRef>
          <a:fillRef idx="1">
            <a:schemeClr val="dk1"/>
          </a:fillRef>
          <a:effectRef idx="1">
            <a:schemeClr val="dk1"/>
          </a:effectRef>
          <a:fontRef idx="minor">
            <a:schemeClr val="lt1"/>
          </a:fontRef>
        </p:style>
        <p:txBody>
          <a:bodyPr wrap="none" rtlCol="0">
            <a:spAutoFit/>
          </a:bodyPr>
          <a:lstStyle/>
          <a:p>
            <a:r>
              <a:rPr lang="en-US" sz="2000" smtClean="0"/>
              <a:t>Sri Saci Mata</a:t>
            </a:r>
            <a:endParaRPr lang="en-US" sz="200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EB021C0B-39DD-496E-A217-0D1DDCA6E62C}" type="slidenum">
              <a:rPr lang="en-US" smtClean="0"/>
              <a:pPr>
                <a:defRPr/>
              </a:pPr>
              <a:t>42</a:t>
            </a:fld>
            <a:endParaRPr lang="en-US"/>
          </a:p>
        </p:txBody>
      </p:sp>
      <p:pic>
        <p:nvPicPr>
          <p:cNvPr id="87044" name="Picture 4" descr="http://2.bp.blogspot.com/_6Mdwuv0e8i4/TSQsC5BknQI/AAAAAAAAAdk/Vjw8R0_w27U/s1600/River_Ganges_Mayapur.jpg"/>
          <p:cNvPicPr>
            <a:picLocks noChangeAspect="1" noChangeArrowheads="1"/>
          </p:cNvPicPr>
          <p:nvPr/>
        </p:nvPicPr>
        <p:blipFill>
          <a:blip r:embed="rId2"/>
          <a:srcRect/>
          <a:stretch>
            <a:fillRect/>
          </a:stretch>
        </p:blipFill>
        <p:spPr bwMode="auto">
          <a:xfrm>
            <a:off x="0" y="7553"/>
            <a:ext cx="9144001" cy="5135947"/>
          </a:xfrm>
          <a:prstGeom prst="rect">
            <a:avLst/>
          </a:prstGeom>
          <a:noFill/>
        </p:spPr>
      </p:pic>
      <p:pic>
        <p:nvPicPr>
          <p:cNvPr id="87046" name="Picture 6" descr="http://gaudiyahistory.com/wp-content/uploads/2011/09/Gaura-Kishora-Dasa-Babaji-Maharaja-7.jpg"/>
          <p:cNvPicPr>
            <a:picLocks noChangeAspect="1" noChangeArrowheads="1"/>
          </p:cNvPicPr>
          <p:nvPr/>
        </p:nvPicPr>
        <p:blipFill>
          <a:blip r:embed="rId3"/>
          <a:srcRect b="5556"/>
          <a:stretch>
            <a:fillRect/>
          </a:stretch>
        </p:blipFill>
        <p:spPr bwMode="auto">
          <a:xfrm>
            <a:off x="0" y="0"/>
            <a:ext cx="9144000" cy="5143500"/>
          </a:xfrm>
          <a:prstGeom prst="rect">
            <a:avLst/>
          </a:prstGeom>
          <a:noFill/>
        </p:spPr>
      </p:pic>
      <p:pic>
        <p:nvPicPr>
          <p:cNvPr id="6" name="Picture 2" descr="http://www.brajdhamsewa.org/sites/default/files/images/vishnupriya%20chaitanya%20mahaprabhu.preview.jpg"/>
          <p:cNvPicPr>
            <a:picLocks noChangeAspect="1" noChangeArrowheads="1"/>
          </p:cNvPicPr>
          <p:nvPr/>
        </p:nvPicPr>
        <p:blipFill>
          <a:blip r:embed="rId4"/>
          <a:srcRect l="60000"/>
          <a:stretch>
            <a:fillRect/>
          </a:stretch>
        </p:blipFill>
        <p:spPr bwMode="auto">
          <a:xfrm flipH="1">
            <a:off x="4800599" y="438150"/>
            <a:ext cx="1828800" cy="4145280"/>
          </a:xfrm>
          <a:prstGeom prst="rect">
            <a:avLst/>
          </a:prstGeom>
          <a:noFill/>
          <a:effectLst>
            <a:softEdge rad="635000"/>
          </a:effectLst>
        </p:spPr>
      </p:pic>
      <p:sp>
        <p:nvSpPr>
          <p:cNvPr id="7" name="TextBox 6"/>
          <p:cNvSpPr txBox="1"/>
          <p:nvPr/>
        </p:nvSpPr>
        <p:spPr>
          <a:xfrm>
            <a:off x="0" y="0"/>
            <a:ext cx="3499932" cy="584775"/>
          </a:xfrm>
          <a:prstGeom prst="rect">
            <a:avLst/>
          </a:prstGeom>
        </p:spPr>
        <p:style>
          <a:lnRef idx="3">
            <a:schemeClr val="lt1"/>
          </a:lnRef>
          <a:fillRef idx="1">
            <a:schemeClr val="dk1"/>
          </a:fillRef>
          <a:effectRef idx="1">
            <a:schemeClr val="dk1"/>
          </a:effectRef>
          <a:fontRef idx="minor">
            <a:schemeClr val="lt1"/>
          </a:fontRef>
        </p:style>
        <p:txBody>
          <a:bodyPr wrap="none" rtlCol="0">
            <a:spAutoFit/>
          </a:bodyPr>
          <a:lstStyle/>
          <a:p>
            <a:r>
              <a:rPr lang="en-US" smtClean="0"/>
              <a:t>It was about 3:00 am in the morning…</a:t>
            </a:r>
          </a:p>
          <a:p>
            <a:r>
              <a:rPr lang="en-US" smtClean="0"/>
              <a:t>Lord Caitanya swam across the Ganges..</a:t>
            </a:r>
            <a:endParaRPr lang="en-US"/>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EB021C0B-39DD-496E-A217-0D1DDCA6E62C}" type="slidenum">
              <a:rPr lang="en-US" smtClean="0"/>
              <a:pPr>
                <a:defRPr/>
              </a:pPr>
              <a:t>43</a:t>
            </a:fld>
            <a:endParaRPr lang="en-US"/>
          </a:p>
        </p:txBody>
      </p:sp>
      <p:pic>
        <p:nvPicPr>
          <p:cNvPr id="61442" name="Picture 2" descr="Caitanya Sannyasa"/>
          <p:cNvPicPr>
            <a:picLocks noChangeAspect="1" noChangeArrowheads="1"/>
          </p:cNvPicPr>
          <p:nvPr/>
        </p:nvPicPr>
        <p:blipFill>
          <a:blip r:embed="rId2"/>
          <a:srcRect l="4040" t="12909" r="4040" b="7037"/>
          <a:stretch>
            <a:fillRect/>
          </a:stretch>
        </p:blipFill>
        <p:spPr bwMode="auto">
          <a:xfrm>
            <a:off x="0" y="16621"/>
            <a:ext cx="9144000" cy="5158279"/>
          </a:xfrm>
          <a:prstGeom prst="rect">
            <a:avLst/>
          </a:prstGeom>
          <a:noFill/>
        </p:spPr>
      </p:pic>
      <p:sp>
        <p:nvSpPr>
          <p:cNvPr id="4" name="TextBox 3"/>
          <p:cNvSpPr txBox="1"/>
          <p:nvPr/>
        </p:nvSpPr>
        <p:spPr>
          <a:xfrm>
            <a:off x="0" y="4705350"/>
            <a:ext cx="6685869" cy="400110"/>
          </a:xfrm>
          <a:prstGeom prst="rect">
            <a:avLst/>
          </a:prstGeom>
        </p:spPr>
        <p:style>
          <a:lnRef idx="3">
            <a:schemeClr val="lt1"/>
          </a:lnRef>
          <a:fillRef idx="1">
            <a:schemeClr val="dk1"/>
          </a:fillRef>
          <a:effectRef idx="1">
            <a:schemeClr val="dk1"/>
          </a:effectRef>
          <a:fontRef idx="minor">
            <a:schemeClr val="lt1"/>
          </a:fontRef>
        </p:style>
        <p:txBody>
          <a:bodyPr wrap="none" rtlCol="0">
            <a:spAutoFit/>
          </a:bodyPr>
          <a:lstStyle/>
          <a:p>
            <a:r>
              <a:rPr lang="en-US" sz="2000" smtClean="0"/>
              <a:t>Sri  Caitanya Mahaprabhu takes sannyasa from Keshava Bharati</a:t>
            </a:r>
            <a:endParaRPr lang="en-US" sz="200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EB021C0B-39DD-496E-A217-0D1DDCA6E62C}" type="slidenum">
              <a:rPr lang="en-US" smtClean="0"/>
              <a:pPr>
                <a:defRPr/>
              </a:pPr>
              <a:t>44</a:t>
            </a:fld>
            <a:endParaRPr lang="en-US"/>
          </a:p>
        </p:txBody>
      </p:sp>
      <p:pic>
        <p:nvPicPr>
          <p:cNvPr id="88066" name="Picture 2" descr="http://www.spiritualsafari.com/janananda/jg_dec_2009/issue_3/LORD%20CAITANYA%20AND%20THE%20BARBER.jpg"/>
          <p:cNvPicPr>
            <a:picLocks noChangeAspect="1" noChangeArrowheads="1"/>
          </p:cNvPicPr>
          <p:nvPr/>
        </p:nvPicPr>
        <p:blipFill>
          <a:blip r:embed="rId2"/>
          <a:srcRect/>
          <a:stretch>
            <a:fillRect/>
          </a:stretch>
        </p:blipFill>
        <p:spPr bwMode="auto">
          <a:xfrm>
            <a:off x="0" y="-14830"/>
            <a:ext cx="5257800" cy="5158330"/>
          </a:xfrm>
          <a:prstGeom prst="rect">
            <a:avLst/>
          </a:prstGeom>
          <a:noFill/>
          <a:effectLst>
            <a:softEdge rad="317500"/>
          </a:effectLst>
        </p:spPr>
      </p:pic>
      <p:sp>
        <p:nvSpPr>
          <p:cNvPr id="4" name="TextBox 3"/>
          <p:cNvSpPr txBox="1"/>
          <p:nvPr/>
        </p:nvSpPr>
        <p:spPr>
          <a:xfrm>
            <a:off x="5410200" y="178058"/>
            <a:ext cx="3581400" cy="4832092"/>
          </a:xfrm>
          <a:prstGeom prst="rect">
            <a:avLst/>
          </a:prstGeom>
          <a:noFill/>
        </p:spPr>
        <p:txBody>
          <a:bodyPr wrap="square" rtlCol="0">
            <a:spAutoFit/>
          </a:bodyPr>
          <a:lstStyle/>
          <a:p>
            <a:r>
              <a:rPr lang="en-US" sz="2800" smtClean="0">
                <a:solidFill>
                  <a:srgbClr val="FFFF00"/>
                </a:solidFill>
              </a:rPr>
              <a:t>Everyone cried!</a:t>
            </a:r>
          </a:p>
          <a:p>
            <a:r>
              <a:rPr lang="en-US" sz="2800" smtClean="0">
                <a:solidFill>
                  <a:srgbClr val="FFFF00"/>
                </a:solidFill>
              </a:rPr>
              <a:t>“Such a very young and beautiful man.. Why should he do this?..”</a:t>
            </a:r>
          </a:p>
          <a:p>
            <a:r>
              <a:rPr lang="en-US" sz="2800" smtClean="0">
                <a:solidFill>
                  <a:schemeClr val="bg1"/>
                </a:solidFill>
              </a:rPr>
              <a:t>The barber took a oath while he wept, “I will leave my job for ever, and will not shave anyone any more!..” </a:t>
            </a:r>
            <a:endParaRPr lang="en-US">
              <a:solidFill>
                <a:schemeClr val="bg1"/>
              </a:solidFill>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EB021C0B-39DD-496E-A217-0D1DDCA6E62C}" type="slidenum">
              <a:rPr lang="en-US" smtClean="0"/>
              <a:pPr>
                <a:defRPr/>
              </a:pPr>
              <a:t>45</a:t>
            </a:fld>
            <a:endParaRPr lang="en-US"/>
          </a:p>
        </p:txBody>
      </p:sp>
      <p:pic>
        <p:nvPicPr>
          <p:cNvPr id="101378" name="Picture 2" descr="http://4.bp.blogspot.com/-MPepT3f1eLU/TwMSHodY5cI/AAAAAAAAJB8/Set2PLt-DLY/s1600/59730-vishnupriya1.jpg"/>
          <p:cNvPicPr>
            <a:picLocks noChangeAspect="1" noChangeArrowheads="1"/>
          </p:cNvPicPr>
          <p:nvPr/>
        </p:nvPicPr>
        <p:blipFill>
          <a:blip r:embed="rId2"/>
          <a:srcRect/>
          <a:stretch>
            <a:fillRect/>
          </a:stretch>
        </p:blipFill>
        <p:spPr bwMode="auto">
          <a:xfrm>
            <a:off x="-1" y="0"/>
            <a:ext cx="3810001" cy="5143500"/>
          </a:xfrm>
          <a:prstGeom prst="rect">
            <a:avLst/>
          </a:prstGeom>
          <a:noFill/>
        </p:spPr>
      </p:pic>
      <p:pic>
        <p:nvPicPr>
          <p:cNvPr id="101380" name="Picture 4" descr="http://www.artfire.com/uploads/product/9/99/19099/5219099/5219099/large/cherry_bowl_with_spectacular_grain_swirls_ecd00897.jpeg"/>
          <p:cNvPicPr>
            <a:picLocks noChangeAspect="1" noChangeArrowheads="1"/>
          </p:cNvPicPr>
          <p:nvPr/>
        </p:nvPicPr>
        <p:blipFill>
          <a:blip r:embed="rId3"/>
          <a:srcRect/>
          <a:stretch>
            <a:fillRect/>
          </a:stretch>
        </p:blipFill>
        <p:spPr bwMode="auto">
          <a:xfrm>
            <a:off x="3810000" y="3009900"/>
            <a:ext cx="2590800" cy="2133600"/>
          </a:xfrm>
          <a:prstGeom prst="rect">
            <a:avLst/>
          </a:prstGeom>
          <a:noFill/>
        </p:spPr>
      </p:pic>
      <p:pic>
        <p:nvPicPr>
          <p:cNvPr id="5" name="Picture 4" descr="http://www.artfire.com/uploads/product/9/99/19099/5219099/5219099/large/cherry_bowl_with_spectacular_grain_swirls_ecd00897.jpeg"/>
          <p:cNvPicPr>
            <a:picLocks noChangeAspect="1" noChangeArrowheads="1"/>
          </p:cNvPicPr>
          <p:nvPr/>
        </p:nvPicPr>
        <p:blipFill>
          <a:blip r:embed="rId3"/>
          <a:srcRect/>
          <a:stretch>
            <a:fillRect/>
          </a:stretch>
        </p:blipFill>
        <p:spPr bwMode="auto">
          <a:xfrm>
            <a:off x="6553200" y="3009900"/>
            <a:ext cx="2590800" cy="2133600"/>
          </a:xfrm>
          <a:prstGeom prst="rect">
            <a:avLst/>
          </a:prstGeom>
          <a:noFill/>
        </p:spPr>
      </p:pic>
      <p:pic>
        <p:nvPicPr>
          <p:cNvPr id="101386" name="Picture 10" descr="http://us.123rf.com/400wm/400/400/nty/nty1108/nty110800039/10400304-rice-grain.jpg"/>
          <p:cNvPicPr>
            <a:picLocks noChangeAspect="1" noChangeArrowheads="1"/>
          </p:cNvPicPr>
          <p:nvPr/>
        </p:nvPicPr>
        <p:blipFill>
          <a:blip r:embed="rId4"/>
          <a:srcRect l="20000" t="14981" r="18000" b="10112"/>
          <a:stretch>
            <a:fillRect/>
          </a:stretch>
        </p:blipFill>
        <p:spPr bwMode="auto">
          <a:xfrm>
            <a:off x="4191000" y="3181350"/>
            <a:ext cx="1981200" cy="1597742"/>
          </a:xfrm>
          <a:prstGeom prst="rect">
            <a:avLst/>
          </a:prstGeom>
          <a:noFill/>
          <a:effectLst>
            <a:softEdge rad="317500"/>
          </a:effectLst>
        </p:spPr>
      </p:pic>
      <p:pic>
        <p:nvPicPr>
          <p:cNvPr id="10" name="Picture 10" descr="http://us.123rf.com/400wm/400/400/nty/nty1108/nty110800039/10400304-rice-grain.jpg"/>
          <p:cNvPicPr>
            <a:picLocks noChangeAspect="1" noChangeArrowheads="1"/>
          </p:cNvPicPr>
          <p:nvPr/>
        </p:nvPicPr>
        <p:blipFill>
          <a:blip r:embed="rId4"/>
          <a:srcRect l="20000" t="14981" r="18000" b="10112"/>
          <a:stretch>
            <a:fillRect/>
          </a:stretch>
        </p:blipFill>
        <p:spPr bwMode="auto">
          <a:xfrm>
            <a:off x="7010400" y="3333750"/>
            <a:ext cx="1603248" cy="1292942"/>
          </a:xfrm>
          <a:prstGeom prst="rect">
            <a:avLst/>
          </a:prstGeom>
          <a:noFill/>
          <a:effectLst>
            <a:softEdge rad="317500"/>
          </a:effectLst>
        </p:spPr>
      </p:pic>
      <p:sp>
        <p:nvSpPr>
          <p:cNvPr id="11" name="TextBox 10"/>
          <p:cNvSpPr txBox="1"/>
          <p:nvPr/>
        </p:nvSpPr>
        <p:spPr>
          <a:xfrm>
            <a:off x="3886200" y="433447"/>
            <a:ext cx="5195653" cy="2062103"/>
          </a:xfrm>
          <a:prstGeom prst="rect">
            <a:avLst/>
          </a:prstGeom>
          <a:noFill/>
        </p:spPr>
        <p:txBody>
          <a:bodyPr wrap="none" rtlCol="0">
            <a:spAutoFit/>
          </a:bodyPr>
          <a:lstStyle/>
          <a:p>
            <a:r>
              <a:rPr lang="en-US" sz="3200" smtClean="0">
                <a:solidFill>
                  <a:schemeClr val="bg1"/>
                </a:solidFill>
              </a:rPr>
              <a:t>Hare Krishna Hare Krishna </a:t>
            </a:r>
          </a:p>
          <a:p>
            <a:r>
              <a:rPr lang="en-US" sz="3200" smtClean="0">
                <a:solidFill>
                  <a:schemeClr val="bg1"/>
                </a:solidFill>
              </a:rPr>
              <a:t>Krishna Krishna Hare Hare</a:t>
            </a:r>
          </a:p>
          <a:p>
            <a:r>
              <a:rPr lang="en-US" sz="3200" smtClean="0">
                <a:solidFill>
                  <a:schemeClr val="bg1"/>
                </a:solidFill>
              </a:rPr>
              <a:t>Hare Rama Hare Rama</a:t>
            </a:r>
          </a:p>
          <a:p>
            <a:r>
              <a:rPr lang="en-US" sz="3200" smtClean="0">
                <a:solidFill>
                  <a:schemeClr val="bg1"/>
                </a:solidFill>
              </a:rPr>
              <a:t>Rama Rama Hare hare</a:t>
            </a:r>
            <a:endParaRPr lang="en-US" sz="3200">
              <a:solidFill>
                <a:schemeClr val="bg1"/>
              </a:solidFill>
            </a:endParaRPr>
          </a:p>
        </p:txBody>
      </p:sp>
      <p:pic>
        <p:nvPicPr>
          <p:cNvPr id="12" name="Picture 9" descr="http://images.tribe.net/tribe/upload/photo/49c/be1/49cbe1db-d04f-41df-9a84-e8ee2e796fb5"/>
          <p:cNvPicPr>
            <a:picLocks noChangeAspect="1" noChangeArrowheads="1"/>
          </p:cNvPicPr>
          <p:nvPr/>
        </p:nvPicPr>
        <p:blipFill>
          <a:blip r:embed="rId5"/>
          <a:srcRect l="24393" t="18429" r="10801"/>
          <a:stretch>
            <a:fillRect/>
          </a:stretch>
        </p:blipFill>
        <p:spPr bwMode="auto">
          <a:xfrm>
            <a:off x="2286000" y="0"/>
            <a:ext cx="1828800" cy="3181350"/>
          </a:xfrm>
          <a:prstGeom prst="rect">
            <a:avLst/>
          </a:prstGeom>
          <a:noFill/>
          <a:effectLst>
            <a:softEdge rad="317500"/>
          </a:effectLst>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EB021C0B-39DD-496E-A217-0D1DDCA6E62C}" type="slidenum">
              <a:rPr lang="en-US" smtClean="0"/>
              <a:pPr>
                <a:defRPr/>
              </a:pPr>
              <a:t>46</a:t>
            </a:fld>
            <a:endParaRPr lang="en-US"/>
          </a:p>
        </p:txBody>
      </p:sp>
      <p:pic>
        <p:nvPicPr>
          <p:cNvPr id="103430" name="Picture 6" descr="http://4.bp.blogspot.com/-UYF7KZzt5iw/T2Ae3ik7q1I/AAAAAAAAABo/9pEtGZZgR6o/s1600/rama-and-sita-in-exile-with-lakshmana-guarding-CH78_l.jpg"/>
          <p:cNvPicPr>
            <a:picLocks noChangeAspect="1" noChangeArrowheads="1"/>
          </p:cNvPicPr>
          <p:nvPr/>
        </p:nvPicPr>
        <p:blipFill>
          <a:blip r:embed="rId3"/>
          <a:srcRect l="4713" t="3335" r="4159" b="18131"/>
          <a:stretch>
            <a:fillRect/>
          </a:stretch>
        </p:blipFill>
        <p:spPr bwMode="auto">
          <a:xfrm>
            <a:off x="-1" y="0"/>
            <a:ext cx="4607305" cy="5143500"/>
          </a:xfrm>
          <a:prstGeom prst="rect">
            <a:avLst/>
          </a:prstGeom>
          <a:noFill/>
        </p:spPr>
      </p:pic>
      <p:pic>
        <p:nvPicPr>
          <p:cNvPr id="103432" name="Picture 8" descr="http://www.ninapaley.com/Sitayana/SitaJpegs/miniature%20jpegs/SitaGoddess.jpg"/>
          <p:cNvPicPr>
            <a:picLocks noChangeAspect="1" noChangeArrowheads="1"/>
          </p:cNvPicPr>
          <p:nvPr/>
        </p:nvPicPr>
        <p:blipFill>
          <a:blip r:embed="rId4" cstate="print"/>
          <a:srcRect/>
          <a:stretch>
            <a:fillRect/>
          </a:stretch>
        </p:blipFill>
        <p:spPr bwMode="auto">
          <a:xfrm>
            <a:off x="6644356" y="0"/>
            <a:ext cx="2499644" cy="5143500"/>
          </a:xfrm>
          <a:prstGeom prst="rect">
            <a:avLst/>
          </a:prstGeom>
          <a:noFill/>
        </p:spPr>
      </p:pic>
      <p:sp>
        <p:nvSpPr>
          <p:cNvPr id="5" name="TextBox 4"/>
          <p:cNvSpPr txBox="1"/>
          <p:nvPr/>
        </p:nvSpPr>
        <p:spPr>
          <a:xfrm>
            <a:off x="4648200" y="285750"/>
            <a:ext cx="1981199" cy="2677656"/>
          </a:xfrm>
          <a:prstGeom prst="rect">
            <a:avLst/>
          </a:prstGeom>
          <a:noFill/>
        </p:spPr>
        <p:txBody>
          <a:bodyPr wrap="square" rtlCol="0">
            <a:spAutoFit/>
          </a:bodyPr>
          <a:lstStyle/>
          <a:p>
            <a:r>
              <a:rPr lang="en-US" sz="2800" smtClean="0">
                <a:solidFill>
                  <a:srgbClr val="FFFF00"/>
                </a:solidFill>
              </a:rPr>
              <a:t>One day, while in Nawadwip, Lord Rama was smiling!</a:t>
            </a:r>
            <a:endParaRPr lang="en-US" sz="2800">
              <a:solidFill>
                <a:srgbClr val="FFFF00"/>
              </a:solidFill>
            </a:endParaRPr>
          </a:p>
        </p:txBody>
      </p:sp>
      <p:pic>
        <p:nvPicPr>
          <p:cNvPr id="6" name="01-Gentle Season.mp3">
            <a:hlinkClick r:id="" action="ppaction://media"/>
          </p:cNvPr>
          <p:cNvPicPr>
            <a:picLocks noRot="1" noChangeAspect="1"/>
          </p:cNvPicPr>
          <p:nvPr>
            <a:audioFile r:link="rId1"/>
          </p:nvPr>
        </p:nvPicPr>
        <p:blipFill>
          <a:blip r:embed="rId5"/>
          <a:stretch>
            <a:fillRect/>
          </a:stretch>
        </p:blipFill>
        <p:spPr>
          <a:xfrm>
            <a:off x="-533400" y="462915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1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000" numSld="4">
                <p:cTn id="7" repeatCount="10000" fill="remove"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EB021C0B-39DD-496E-A217-0D1DDCA6E62C}" type="slidenum">
              <a:rPr lang="en-US" smtClean="0"/>
              <a:pPr>
                <a:defRPr/>
              </a:pPr>
              <a:t>47</a:t>
            </a:fld>
            <a:endParaRPr lang="en-US"/>
          </a:p>
        </p:txBody>
      </p:sp>
      <p:pic>
        <p:nvPicPr>
          <p:cNvPr id="1026" name="Picture 2" descr="http://api.ning.com/files/SWNcHQrxWYkniZFkpikWwtAgfdyEWrahWvnKKptKK8XxLfsK3n1psIaxMngFJFEWCPZsrJC3jshcPwAEfS7a0m*GjldffzQc/zzz23s.jpg"/>
          <p:cNvPicPr>
            <a:picLocks noChangeAspect="1" noChangeArrowheads="1"/>
          </p:cNvPicPr>
          <p:nvPr/>
        </p:nvPicPr>
        <p:blipFill>
          <a:blip r:embed="rId2"/>
          <a:srcRect/>
          <a:stretch>
            <a:fillRect/>
          </a:stretch>
        </p:blipFill>
        <p:spPr bwMode="auto">
          <a:xfrm>
            <a:off x="0" y="0"/>
            <a:ext cx="3689065" cy="5143500"/>
          </a:xfrm>
          <a:prstGeom prst="rect">
            <a:avLst/>
          </a:prstGeom>
          <a:noFill/>
        </p:spPr>
      </p:pic>
      <p:pic>
        <p:nvPicPr>
          <p:cNvPr id="4" name="Picture 6" descr="http://tvpbooks.com/wp-content/uploads/2012/04/Vishnu-priya-devi-200x300.jpg"/>
          <p:cNvPicPr>
            <a:picLocks noChangeAspect="1" noChangeArrowheads="1"/>
          </p:cNvPicPr>
          <p:nvPr/>
        </p:nvPicPr>
        <p:blipFill>
          <a:blip r:embed="rId3"/>
          <a:srcRect/>
          <a:stretch>
            <a:fillRect/>
          </a:stretch>
        </p:blipFill>
        <p:spPr bwMode="auto">
          <a:xfrm>
            <a:off x="5410200" y="-5715"/>
            <a:ext cx="3733800" cy="5149215"/>
          </a:xfrm>
          <a:prstGeom prst="rect">
            <a:avLst/>
          </a:prstGeom>
          <a:noFill/>
        </p:spPr>
      </p:pic>
      <p:sp>
        <p:nvSpPr>
          <p:cNvPr id="5" name="TextBox 4"/>
          <p:cNvSpPr txBox="1"/>
          <p:nvPr/>
        </p:nvSpPr>
        <p:spPr>
          <a:xfrm>
            <a:off x="3810000" y="133350"/>
            <a:ext cx="1524000" cy="489364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US" sz="2400" smtClean="0"/>
              <a:t>Caitanya showed how to cry for Sri Radha Krishna!</a:t>
            </a:r>
          </a:p>
          <a:p>
            <a:endParaRPr lang="en-US" sz="2400" smtClean="0"/>
          </a:p>
          <a:p>
            <a:endParaRPr lang="en-US" sz="2400" smtClean="0"/>
          </a:p>
          <a:p>
            <a:r>
              <a:rPr lang="en-US" sz="2400" smtClean="0"/>
              <a:t>Vishnupriya showed how to cry of Lord caitanya!</a:t>
            </a:r>
            <a:endParaRPr lang="en-US" sz="240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EB021C0B-39DD-496E-A217-0D1DDCA6E62C}" type="slidenum">
              <a:rPr lang="en-US" smtClean="0"/>
              <a:pPr>
                <a:defRPr/>
              </a:pPr>
              <a:t>48</a:t>
            </a:fld>
            <a:endParaRPr lang="en-US"/>
          </a:p>
        </p:txBody>
      </p:sp>
      <p:pic>
        <p:nvPicPr>
          <p:cNvPr id="102402" name="Picture 2" descr="http://lh3.ggpht.com/-ihFHI0kXbNw/T_bNTcInrsI/AAAAAAAA0Dg/69mCxdGm2Ck/562068_10150976820006904_559761473_n.jpg"/>
          <p:cNvPicPr>
            <a:picLocks noChangeAspect="1" noChangeArrowheads="1"/>
          </p:cNvPicPr>
          <p:nvPr/>
        </p:nvPicPr>
        <p:blipFill>
          <a:blip r:embed="rId3"/>
          <a:srcRect/>
          <a:stretch>
            <a:fillRect/>
          </a:stretch>
        </p:blipFill>
        <p:spPr bwMode="auto">
          <a:xfrm>
            <a:off x="0" y="1"/>
            <a:ext cx="3857624" cy="5143500"/>
          </a:xfrm>
          <a:prstGeom prst="rect">
            <a:avLst/>
          </a:prstGeom>
          <a:noFill/>
        </p:spPr>
      </p:pic>
      <p:sp>
        <p:nvSpPr>
          <p:cNvPr id="102403" name="Rectangle 3"/>
          <p:cNvSpPr>
            <a:spLocks noChangeArrowheads="1"/>
          </p:cNvSpPr>
          <p:nvPr/>
        </p:nvSpPr>
        <p:spPr bwMode="auto">
          <a:xfrm>
            <a:off x="0" y="4497169"/>
            <a:ext cx="3886200" cy="70788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smtClean="0">
                <a:ln>
                  <a:noFill/>
                </a:ln>
                <a:solidFill>
                  <a:schemeClr val="tx1"/>
                </a:solidFill>
                <a:effectLst/>
                <a:latin typeface="Arial" charset="0"/>
                <a:cs typeface="Arial" charset="0"/>
              </a:rPr>
              <a:t>Dhaameshwar Gauranga , Navadwipa </a:t>
            </a:r>
          </a:p>
        </p:txBody>
      </p:sp>
      <p:pic>
        <p:nvPicPr>
          <p:cNvPr id="6" name="Picture 6" descr="http://tvpbooks.com/wp-content/uploads/2012/04/Vishnu-priya-devi-200x300.jpg"/>
          <p:cNvPicPr>
            <a:picLocks noChangeAspect="1" noChangeArrowheads="1"/>
          </p:cNvPicPr>
          <p:nvPr/>
        </p:nvPicPr>
        <p:blipFill>
          <a:blip r:embed="rId4"/>
          <a:srcRect/>
          <a:stretch>
            <a:fillRect/>
          </a:stretch>
        </p:blipFill>
        <p:spPr bwMode="auto">
          <a:xfrm>
            <a:off x="5410200" y="-5715"/>
            <a:ext cx="3733800" cy="5149215"/>
          </a:xfrm>
          <a:prstGeom prst="rect">
            <a:avLst/>
          </a:prstGeom>
          <a:noFill/>
        </p:spPr>
      </p:pic>
      <p:sp>
        <p:nvSpPr>
          <p:cNvPr id="7" name="TextBox 6"/>
          <p:cNvSpPr txBox="1"/>
          <p:nvPr/>
        </p:nvSpPr>
        <p:spPr>
          <a:xfrm>
            <a:off x="3886200" y="69592"/>
            <a:ext cx="1524000" cy="5016758"/>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r>
              <a:rPr lang="en-US" sz="2000" smtClean="0"/>
              <a:t>At end, Vishnu Priya merged into this same deity we can see even today.. When she merging, her nose head ornament was stuck in the nose of the deity which we can see..</a:t>
            </a:r>
            <a:endParaRPr lang="en-US" sz="200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EB021C0B-39DD-496E-A217-0D1DDCA6E62C}" type="slidenum">
              <a:rPr lang="en-US" smtClean="0"/>
              <a:pPr>
                <a:defRPr/>
              </a:pPr>
              <a:t>49</a:t>
            </a:fld>
            <a:endParaRPr lang="en-US"/>
          </a:p>
        </p:txBody>
      </p:sp>
      <p:sp>
        <p:nvSpPr>
          <p:cNvPr id="7" name="TextBox 6"/>
          <p:cNvSpPr txBox="1"/>
          <p:nvPr/>
        </p:nvSpPr>
        <p:spPr>
          <a:xfrm>
            <a:off x="0" y="4019550"/>
            <a:ext cx="9144000" cy="1077218"/>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r>
              <a:rPr lang="en-US" sz="3200" smtClean="0"/>
              <a:t>And Lord Caitanya Maha Prabhu merged into the deity of  Tota Gopinatha!</a:t>
            </a:r>
            <a:endParaRPr lang="en-US" sz="3200"/>
          </a:p>
        </p:txBody>
      </p:sp>
      <p:pic>
        <p:nvPicPr>
          <p:cNvPr id="77826" name="Picture 2" descr="http://purebhaktibangalore.com/userfiles/image/LocalNews/Pastimes_Devotees/Thotagopinath.jpg"/>
          <p:cNvPicPr>
            <a:picLocks noChangeAspect="1" noChangeArrowheads="1"/>
          </p:cNvPicPr>
          <p:nvPr/>
        </p:nvPicPr>
        <p:blipFill>
          <a:blip r:embed="rId3"/>
          <a:srcRect/>
          <a:stretch>
            <a:fillRect/>
          </a:stretch>
        </p:blipFill>
        <p:spPr bwMode="auto">
          <a:xfrm>
            <a:off x="4191000" y="0"/>
            <a:ext cx="4953000" cy="3942588"/>
          </a:xfrm>
          <a:prstGeom prst="rect">
            <a:avLst/>
          </a:prstGeom>
          <a:noFill/>
        </p:spPr>
      </p:pic>
      <p:pic>
        <p:nvPicPr>
          <p:cNvPr id="77828" name="Picture 4" descr="http://samijjaa.files.wordpress.com/2010/11/lord2bcaitanya2bbeads.jpg"/>
          <p:cNvPicPr>
            <a:picLocks noChangeAspect="1" noChangeArrowheads="1"/>
          </p:cNvPicPr>
          <p:nvPr/>
        </p:nvPicPr>
        <p:blipFill>
          <a:blip r:embed="rId4"/>
          <a:srcRect/>
          <a:stretch>
            <a:fillRect/>
          </a:stretch>
        </p:blipFill>
        <p:spPr bwMode="auto">
          <a:xfrm>
            <a:off x="76200" y="39626"/>
            <a:ext cx="3962400" cy="3913249"/>
          </a:xfrm>
          <a:prstGeom prst="rect">
            <a:avLst/>
          </a:prstGeom>
          <a:noFill/>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EB021C0B-39DD-496E-A217-0D1DDCA6E62C}" type="slidenum">
              <a:rPr lang="en-US" smtClean="0"/>
              <a:pPr>
                <a:defRPr/>
              </a:pPr>
              <a:t>5</a:t>
            </a:fld>
            <a:endParaRPr lang="en-US"/>
          </a:p>
        </p:txBody>
      </p:sp>
      <p:pic>
        <p:nvPicPr>
          <p:cNvPr id="45062" name="Picture 6" descr="http://cactuslovers.com/desert-botanic-garden23.jpg"/>
          <p:cNvPicPr>
            <a:picLocks noChangeAspect="1" noChangeArrowheads="1"/>
          </p:cNvPicPr>
          <p:nvPr/>
        </p:nvPicPr>
        <p:blipFill>
          <a:blip r:embed="rId2"/>
          <a:srcRect/>
          <a:stretch>
            <a:fillRect/>
          </a:stretch>
        </p:blipFill>
        <p:spPr bwMode="auto">
          <a:xfrm>
            <a:off x="0" y="-17207"/>
            <a:ext cx="9144000" cy="5160708"/>
          </a:xfrm>
          <a:prstGeom prst="rect">
            <a:avLst/>
          </a:prstGeom>
          <a:noFill/>
        </p:spPr>
      </p:pic>
      <p:sp>
        <p:nvSpPr>
          <p:cNvPr id="13" name="TextBox 12"/>
          <p:cNvSpPr txBox="1"/>
          <p:nvPr/>
        </p:nvSpPr>
        <p:spPr>
          <a:xfrm>
            <a:off x="0" y="0"/>
            <a:ext cx="9148658" cy="584775"/>
          </a:xfrm>
          <a:prstGeom prst="rect">
            <a:avLst/>
          </a:prstGeom>
          <a:noFill/>
        </p:spPr>
        <p:txBody>
          <a:bodyPr wrap="none" rtlCol="0">
            <a:spAutoFit/>
          </a:bodyPr>
          <a:lstStyle/>
          <a:p>
            <a:r>
              <a:rPr lang="en-US" sz="3200" smtClean="0"/>
              <a:t>One day, a tiny mysterious seed fell in at a corner</a:t>
            </a:r>
            <a:endParaRPr lang="en-US" sz="3200"/>
          </a:p>
        </p:txBody>
      </p:sp>
      <p:pic>
        <p:nvPicPr>
          <p:cNvPr id="45072" name="Picture 16" descr="http://www.onlyfoods.net/wp-content/uploads/2012/02/Sunflower-Seed-Pictures.jpg"/>
          <p:cNvPicPr>
            <a:picLocks noChangeAspect="1" noChangeArrowheads="1"/>
          </p:cNvPicPr>
          <p:nvPr/>
        </p:nvPicPr>
        <p:blipFill>
          <a:blip r:embed="rId3"/>
          <a:srcRect l="60000" t="25000" r="10000" b="51250"/>
          <a:stretch>
            <a:fillRect/>
          </a:stretch>
        </p:blipFill>
        <p:spPr bwMode="auto">
          <a:xfrm>
            <a:off x="-1219200" y="4400550"/>
            <a:ext cx="838201" cy="497682"/>
          </a:xfrm>
          <a:prstGeom prst="ellipse">
            <a:avLst/>
          </a:prstGeom>
          <a:noFill/>
          <a:effectLst>
            <a:glow rad="228600">
              <a:schemeClr val="accent2">
                <a:satMod val="175000"/>
                <a:alpha val="40000"/>
              </a:schemeClr>
            </a:glo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afterEffect">
                                  <p:stCondLst>
                                    <p:cond delay="0"/>
                                  </p:stCondLst>
                                  <p:childTnLst>
                                    <p:animMotion origin="layout" path="M 0.0625 -0.75933 C 0.09965 -0.63591 0.13681 -0.51249 0.15365 -0.44893 C 0.17049 -0.38537 0.16337 -0.41653 0.16406 -0.37735 C 0.16476 -0.33816 0.16267 -0.27429 0.15799 -0.21289 C 0.1533 -0.15149 0.13976 -0.04319 0.13576 -0.00864 " pathEditMode="relative" rAng="0" ptsTypes="aaaaA">
                                      <p:cBhvr>
                                        <p:cTn id="6" dur="2000" fill="hold"/>
                                        <p:tgtEl>
                                          <p:spTgt spid="45072"/>
                                        </p:tgtEl>
                                        <p:attrNameLst>
                                          <p:attrName>ppt_x</p:attrName>
                                          <p:attrName>ppt_y</p:attrName>
                                        </p:attrNameLst>
                                      </p:cBhvr>
                                      <p:rCtr x="54" y="37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EB021C0B-39DD-496E-A217-0D1DDCA6E62C}" type="slidenum">
              <a:rPr lang="en-US" smtClean="0"/>
              <a:pPr>
                <a:defRPr/>
              </a:pPr>
              <a:t>50</a:t>
            </a:fld>
            <a:endParaRPr lang="en-US"/>
          </a:p>
        </p:txBody>
      </p:sp>
      <p:pic>
        <p:nvPicPr>
          <p:cNvPr id="6" name="Picture 6" descr="http://tvpbooks.com/wp-content/uploads/2012/04/Vishnu-priya-devi-200x300.jpg"/>
          <p:cNvPicPr>
            <a:picLocks noChangeAspect="1" noChangeArrowheads="1"/>
          </p:cNvPicPr>
          <p:nvPr/>
        </p:nvPicPr>
        <p:blipFill>
          <a:blip r:embed="rId3"/>
          <a:srcRect/>
          <a:stretch>
            <a:fillRect/>
          </a:stretch>
        </p:blipFill>
        <p:spPr bwMode="auto">
          <a:xfrm>
            <a:off x="5410200" y="-5715"/>
            <a:ext cx="3733800" cy="5149215"/>
          </a:xfrm>
          <a:prstGeom prst="rect">
            <a:avLst/>
          </a:prstGeom>
          <a:noFill/>
        </p:spPr>
      </p:pic>
      <p:sp>
        <p:nvSpPr>
          <p:cNvPr id="7" name="TextBox 6"/>
          <p:cNvSpPr txBox="1"/>
          <p:nvPr/>
        </p:nvSpPr>
        <p:spPr>
          <a:xfrm>
            <a:off x="0" y="69592"/>
            <a:ext cx="5410200" cy="1200329"/>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r>
              <a:rPr lang="en-US" sz="3600" smtClean="0"/>
              <a:t>What are the prime residences of Bhakti Devi? </a:t>
            </a:r>
            <a:endParaRPr lang="en-US" sz="3600"/>
          </a:p>
        </p:txBody>
      </p:sp>
      <p:sp>
        <p:nvSpPr>
          <p:cNvPr id="90113" name="Rectangle 1"/>
          <p:cNvSpPr>
            <a:spLocks noChangeArrowheads="1"/>
          </p:cNvSpPr>
          <p:nvPr/>
        </p:nvSpPr>
        <p:spPr bwMode="auto">
          <a:xfrm>
            <a:off x="76200" y="2486382"/>
            <a:ext cx="5181600" cy="252376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R="0" lvl="0" algn="l" defTabSz="914400" rtl="0" eaLnBrk="1" fontAlgn="base" latinLnBrk="0" hangingPunct="1">
              <a:lnSpc>
                <a:spcPct val="100000"/>
              </a:lnSpc>
              <a:spcBef>
                <a:spcPct val="0"/>
              </a:spcBef>
              <a:spcAft>
                <a:spcPct val="0"/>
              </a:spcAft>
              <a:buClrTx/>
              <a:buSzTx/>
              <a:tabLst/>
            </a:pPr>
            <a:r>
              <a:rPr kumimoji="0" lang="en-US" sz="3200" b="0" i="0" u="none" strike="noStrike" cap="none" normalizeH="0" baseline="0" smtClean="0">
                <a:ln>
                  <a:noFill/>
                </a:ln>
                <a:solidFill>
                  <a:srgbClr val="FFFF00"/>
                </a:solidFill>
                <a:effectLst/>
                <a:latin typeface="Arial" pitchFamily="34" charset="0"/>
                <a:ea typeface="Times New Roman" pitchFamily="18" charset="0"/>
                <a:cs typeface="Arial" pitchFamily="34" charset="0"/>
              </a:rPr>
              <a:t>Nāham vasāmi vaikuṇthe</a:t>
            </a:r>
            <a:endParaRPr kumimoji="0" lang="en-US" sz="1800" b="0" i="0" u="none" strike="noStrike" cap="none" normalizeH="0" baseline="0" smtClean="0">
              <a:ln>
                <a:noFill/>
              </a:ln>
              <a:solidFill>
                <a:srgbClr val="FFFF00"/>
              </a:solidFill>
              <a:effectLst/>
              <a:latin typeface="Arial" pitchFamily="34" charset="0"/>
              <a:cs typeface="Arial" pitchFamily="34" charset="0"/>
            </a:endParaRPr>
          </a:p>
          <a:p>
            <a:pPr marR="0" lvl="0" algn="l" defTabSz="914400" rtl="0" eaLnBrk="0" fontAlgn="base" latinLnBrk="0" hangingPunct="0">
              <a:lnSpc>
                <a:spcPct val="100000"/>
              </a:lnSpc>
              <a:spcBef>
                <a:spcPct val="0"/>
              </a:spcBef>
              <a:spcAft>
                <a:spcPct val="0"/>
              </a:spcAft>
              <a:buClrTx/>
              <a:buSzTx/>
              <a:buFontTx/>
              <a:buNone/>
              <a:tabLst/>
            </a:pPr>
            <a:r>
              <a:rPr kumimoji="0" lang="en-US" sz="3200" b="0" i="0" u="none" strike="noStrike" cap="none" normalizeH="0" baseline="0" smtClean="0">
                <a:ln>
                  <a:noFill/>
                </a:ln>
                <a:solidFill>
                  <a:srgbClr val="FFFF00"/>
                </a:solidFill>
                <a:effectLst/>
                <a:latin typeface="Arial" pitchFamily="34" charset="0"/>
                <a:ea typeface="Times New Roman" pitchFamily="18" charset="0"/>
                <a:cs typeface="Arial" pitchFamily="34" charset="0"/>
              </a:rPr>
              <a:t>Yoginām hrdayena ca</a:t>
            </a:r>
            <a:endParaRPr kumimoji="0" lang="en-US" sz="1800" b="0" i="0" u="none" strike="noStrike" cap="none" normalizeH="0" baseline="0" smtClean="0">
              <a:ln>
                <a:noFill/>
              </a:ln>
              <a:solidFill>
                <a:srgbClr val="FFFF00"/>
              </a:solidFill>
              <a:effectLst/>
              <a:latin typeface="Arial" pitchFamily="34" charset="0"/>
              <a:cs typeface="Arial" pitchFamily="34" charset="0"/>
            </a:endParaRPr>
          </a:p>
          <a:p>
            <a:pPr marR="0" lvl="0" algn="l" defTabSz="914400" rtl="0" eaLnBrk="0" fontAlgn="base" latinLnBrk="0" hangingPunct="0">
              <a:lnSpc>
                <a:spcPct val="100000"/>
              </a:lnSpc>
              <a:spcBef>
                <a:spcPct val="0"/>
              </a:spcBef>
              <a:spcAft>
                <a:spcPct val="0"/>
              </a:spcAft>
              <a:buClrTx/>
              <a:buSzTx/>
              <a:buFontTx/>
              <a:buNone/>
              <a:tabLst/>
            </a:pPr>
            <a:r>
              <a:rPr kumimoji="0" lang="en-US" sz="3200" b="0" i="0" u="none" strike="noStrike" cap="none" normalizeH="0" baseline="0" smtClean="0">
                <a:ln>
                  <a:noFill/>
                </a:ln>
                <a:solidFill>
                  <a:srgbClr val="FFFF00"/>
                </a:solidFill>
                <a:effectLst/>
                <a:latin typeface="Arial" pitchFamily="34" charset="0"/>
                <a:ea typeface="Times New Roman" pitchFamily="18" charset="0"/>
                <a:cs typeface="Arial" pitchFamily="34" charset="0"/>
              </a:rPr>
              <a:t>Mad-bhaktā yatra gāyanti </a:t>
            </a:r>
          </a:p>
          <a:p>
            <a:pPr marR="0" lvl="0" algn="l" defTabSz="914400" rtl="0" eaLnBrk="0" fontAlgn="base" latinLnBrk="0" hangingPunct="0">
              <a:lnSpc>
                <a:spcPct val="100000"/>
              </a:lnSpc>
              <a:spcBef>
                <a:spcPct val="0"/>
              </a:spcBef>
              <a:spcAft>
                <a:spcPct val="0"/>
              </a:spcAft>
              <a:buClrTx/>
              <a:buSzTx/>
              <a:buFontTx/>
              <a:buNone/>
              <a:tabLst/>
            </a:pPr>
            <a:r>
              <a:rPr kumimoji="0" lang="en-US" sz="3200" b="0" i="0" u="none" strike="noStrike" cap="none" normalizeH="0" baseline="0" smtClean="0">
                <a:ln>
                  <a:noFill/>
                </a:ln>
                <a:solidFill>
                  <a:srgbClr val="FFFF00"/>
                </a:solidFill>
                <a:effectLst/>
                <a:latin typeface="Arial" pitchFamily="34" charset="0"/>
                <a:ea typeface="Times New Roman" pitchFamily="18" charset="0"/>
                <a:cs typeface="Arial" pitchFamily="34" charset="0"/>
              </a:rPr>
              <a:t>Tatra tiṣţhāmi Nārada </a:t>
            </a:r>
            <a:r>
              <a:rPr kumimoji="0" lang="en-US" sz="28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r>
              <a:rPr kumimoji="0" lang="en-US" sz="12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    </a:t>
            </a:r>
          </a:p>
          <a:p>
            <a:pPr marR="0" lvl="0" algn="l" defTabSz="914400" rtl="0" eaLnBrk="0" fontAlgn="base" latinLnBrk="0" hangingPunct="0">
              <a:lnSpc>
                <a:spcPct val="100000"/>
              </a:lnSpc>
              <a:spcBef>
                <a:spcPct val="0"/>
              </a:spcBef>
              <a:spcAft>
                <a:spcPct val="0"/>
              </a:spcAft>
              <a:buClrTx/>
              <a:buSzTx/>
              <a:buFontTx/>
              <a:buNone/>
              <a:tabLst/>
            </a:pPr>
            <a:r>
              <a:rPr lang="en-US" sz="1200" smtClean="0">
                <a:latin typeface="Arial" pitchFamily="34" charset="0"/>
                <a:ea typeface="Times New Roman" pitchFamily="18" charset="0"/>
                <a:cs typeface="Arial" pitchFamily="34" charset="0"/>
              </a:rPr>
              <a:t>                                                                           </a:t>
            </a:r>
            <a:r>
              <a:rPr kumimoji="0" lang="en-US" sz="12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r>
              <a:rPr kumimoji="0" lang="en-US" sz="1800" b="0" i="0" u="none" strike="noStrike" cap="none" normalizeH="0" baseline="0" smtClean="0">
                <a:ln>
                  <a:noFill/>
                </a:ln>
                <a:solidFill>
                  <a:srgbClr val="FFC000"/>
                </a:solidFill>
                <a:effectLst/>
                <a:latin typeface="Arial" pitchFamily="34" charset="0"/>
                <a:ea typeface="Times New Roman" pitchFamily="18" charset="0"/>
                <a:cs typeface="Arial" pitchFamily="34" charset="0"/>
              </a:rPr>
              <a:t>(Padma Purāṇa)</a:t>
            </a:r>
            <a:r>
              <a:rPr kumimoji="0" lang="en-US" sz="1050" b="0" i="0" u="none" strike="noStrike" cap="none" normalizeH="0" baseline="0" smtClean="0">
                <a:ln>
                  <a:noFill/>
                </a:ln>
                <a:solidFill>
                  <a:schemeClr val="tx1"/>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8" name="TextBox 7"/>
          <p:cNvSpPr txBox="1"/>
          <p:nvPr/>
        </p:nvSpPr>
        <p:spPr>
          <a:xfrm>
            <a:off x="1981200" y="1809750"/>
            <a:ext cx="1184940" cy="523220"/>
          </a:xfrm>
          <a:prstGeom prst="rect">
            <a:avLst/>
          </a:prstGeom>
          <a:noFill/>
        </p:spPr>
        <p:txBody>
          <a:bodyPr wrap="none" rtlCol="0">
            <a:spAutoFit/>
          </a:bodyPr>
          <a:lstStyle/>
          <a:p>
            <a:r>
              <a:rPr lang="en-US" sz="2800" b="1" smtClean="0">
                <a:solidFill>
                  <a:srgbClr val="66FF66"/>
                </a:solidFill>
              </a:rPr>
              <a:t>G1-04</a:t>
            </a:r>
            <a:endParaRPr lang="en-US" sz="2800" b="1">
              <a:solidFill>
                <a:srgbClr val="66FF66"/>
              </a:solidFill>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EB021C0B-39DD-496E-A217-0D1DDCA6E62C}" type="slidenum">
              <a:rPr lang="en-US" smtClean="0"/>
              <a:pPr>
                <a:defRPr/>
              </a:pPr>
              <a:t>51</a:t>
            </a:fld>
            <a:endParaRPr lang="en-US"/>
          </a:p>
        </p:txBody>
      </p:sp>
      <p:sp>
        <p:nvSpPr>
          <p:cNvPr id="58369" name="Rectangle 1"/>
          <p:cNvSpPr>
            <a:spLocks noChangeArrowheads="1"/>
          </p:cNvSpPr>
          <p:nvPr/>
        </p:nvSpPr>
        <p:spPr bwMode="auto">
          <a:xfrm>
            <a:off x="76200" y="100370"/>
            <a:ext cx="5791200" cy="498598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R="0" lvl="0" algn="l" defTabSz="914400" rtl="0" eaLnBrk="1" fontAlgn="base" latinLnBrk="0" hangingPunct="1">
              <a:lnSpc>
                <a:spcPct val="100000"/>
              </a:lnSpc>
              <a:spcBef>
                <a:spcPct val="0"/>
              </a:spcBef>
              <a:spcAft>
                <a:spcPct val="0"/>
              </a:spcAft>
              <a:buClrTx/>
              <a:buSzTx/>
              <a:buFontTx/>
              <a:buNone/>
              <a:tabLst/>
            </a:pPr>
            <a:r>
              <a:rPr kumimoji="0" lang="sv-SE" sz="1800" b="0" i="0" u="none" strike="noStrike" cap="none" normalizeH="0" baseline="0" smtClean="0">
                <a:ln>
                  <a:noFill/>
                </a:ln>
                <a:solidFill>
                  <a:srgbClr val="FFC000"/>
                </a:solidFill>
                <a:effectLst/>
                <a:latin typeface="Arial" pitchFamily="34" charset="0"/>
                <a:ea typeface="Times New Roman" pitchFamily="18" charset="0"/>
                <a:cs typeface="Arial" pitchFamily="34" charset="0"/>
              </a:rPr>
              <a:t>Jaya jaya sundara nanda-kumāra</a:t>
            </a:r>
            <a:r>
              <a:rPr kumimoji="0" lang="sv-SE" sz="1800" b="0" i="0" u="none" strike="noStrike" cap="none" normalizeH="0" baseline="0" smtClean="0">
                <a:ln>
                  <a:noFill/>
                </a:ln>
                <a:solidFill>
                  <a:srgbClr val="FFFF00"/>
                </a:solidFill>
                <a:effectLst/>
                <a:latin typeface="Arial" pitchFamily="34" charset="0"/>
                <a:ea typeface="Times New Roman" pitchFamily="18" charset="0"/>
                <a:cs typeface="Arial" pitchFamily="34" charset="0"/>
              </a:rPr>
              <a:t>        (2)</a:t>
            </a:r>
            <a:endParaRPr kumimoji="0" lang="en-US" sz="1100" b="0" i="0" u="none" strike="noStrike" cap="none" normalizeH="0" baseline="0" smtClean="0">
              <a:ln>
                <a:noFill/>
              </a:ln>
              <a:solidFill>
                <a:srgbClr val="FFFF00"/>
              </a:solidFill>
              <a:effectLst/>
              <a:latin typeface="Arial" pitchFamily="34" charset="0"/>
              <a:cs typeface="Arial" pitchFamily="34" charset="0"/>
            </a:endParaRPr>
          </a:p>
          <a:p>
            <a:pPr marR="0" lvl="0" algn="l" defTabSz="914400" rtl="0" eaLnBrk="0" fontAlgn="base" latinLnBrk="0" hangingPunct="0">
              <a:lnSpc>
                <a:spcPct val="100000"/>
              </a:lnSpc>
              <a:spcBef>
                <a:spcPct val="0"/>
              </a:spcBef>
              <a:spcAft>
                <a:spcPct val="0"/>
              </a:spcAft>
              <a:buClrTx/>
              <a:buSzTx/>
              <a:buFontTx/>
              <a:buNone/>
              <a:tabLst/>
            </a:pPr>
            <a:r>
              <a:rPr kumimoji="0" lang="sv-SE" sz="600" b="0" i="0" u="none" strike="noStrike" cap="none" normalizeH="0" baseline="0" smtClean="0">
                <a:ln>
                  <a:noFill/>
                </a:ln>
                <a:solidFill>
                  <a:srgbClr val="FFFF00"/>
                </a:solidFill>
                <a:effectLst/>
                <a:latin typeface="Arial" pitchFamily="34" charset="0"/>
                <a:ea typeface="Times New Roman" pitchFamily="18" charset="0"/>
                <a:cs typeface="Arial" pitchFamily="34" charset="0"/>
              </a:rPr>
              <a:t> </a:t>
            </a:r>
            <a:endParaRPr kumimoji="0" lang="en-US" sz="700" b="0" i="0" u="none" strike="noStrike" cap="none" normalizeH="0" baseline="0" smtClean="0">
              <a:ln>
                <a:noFill/>
              </a:ln>
              <a:solidFill>
                <a:srgbClr val="FFFF00"/>
              </a:solidFill>
              <a:effectLst/>
              <a:latin typeface="Arial" pitchFamily="34" charset="0"/>
              <a:cs typeface="Arial" pitchFamily="34" charset="0"/>
            </a:endParaRPr>
          </a:p>
          <a:p>
            <a:pPr marR="0" lvl="0" algn="l" defTabSz="914400" rtl="0" eaLnBrk="0" fontAlgn="base" latinLnBrk="0" hangingPunct="0">
              <a:lnSpc>
                <a:spcPct val="100000"/>
              </a:lnSpc>
              <a:spcBef>
                <a:spcPct val="0"/>
              </a:spcBef>
              <a:spcAft>
                <a:spcPct val="0"/>
              </a:spcAft>
              <a:buClrTx/>
              <a:buSzTx/>
              <a:buFontTx/>
              <a:buNone/>
              <a:tabLst/>
            </a:pPr>
            <a:r>
              <a:rPr kumimoji="0" lang="fi-FI" sz="1800" b="0" i="0" u="none" strike="noStrike" cap="none" normalizeH="0" baseline="0" smtClean="0">
                <a:ln>
                  <a:noFill/>
                </a:ln>
                <a:solidFill>
                  <a:srgbClr val="FFFF00"/>
                </a:solidFill>
                <a:effectLst/>
                <a:latin typeface="Arial" pitchFamily="34" charset="0"/>
                <a:ea typeface="Times New Roman" pitchFamily="18" charset="0"/>
                <a:cs typeface="Arial" pitchFamily="34" charset="0"/>
              </a:rPr>
              <a:t>Saurabha-sańkaţa-vṛndāvana-taţa</a:t>
            </a:r>
            <a:endParaRPr kumimoji="0" lang="en-US" sz="1100" b="0" i="0" u="none" strike="noStrike" cap="none" normalizeH="0" baseline="0" smtClean="0">
              <a:ln>
                <a:noFill/>
              </a:ln>
              <a:solidFill>
                <a:srgbClr val="FFFF00"/>
              </a:solidFill>
              <a:effectLst/>
              <a:latin typeface="Arial" pitchFamily="34" charset="0"/>
              <a:cs typeface="Arial" pitchFamily="34" charset="0"/>
            </a:endParaRPr>
          </a:p>
          <a:p>
            <a:pPr marR="0" lvl="0" algn="l" defTabSz="914400" rtl="0" eaLnBrk="0" fontAlgn="base" latinLnBrk="0" hangingPunct="0">
              <a:lnSpc>
                <a:spcPct val="100000"/>
              </a:lnSpc>
              <a:spcBef>
                <a:spcPct val="0"/>
              </a:spcBef>
              <a:spcAft>
                <a:spcPct val="0"/>
              </a:spcAft>
              <a:buClrTx/>
              <a:buSzTx/>
              <a:buFontTx/>
              <a:buNone/>
              <a:tabLst/>
            </a:pPr>
            <a:r>
              <a:rPr kumimoji="0" lang="fi-FI" sz="1800" b="0" i="0" u="none" strike="noStrike" cap="none" normalizeH="0" baseline="0" smtClean="0">
                <a:ln>
                  <a:noFill/>
                </a:ln>
                <a:solidFill>
                  <a:srgbClr val="FFFF00"/>
                </a:solidFill>
                <a:effectLst/>
                <a:latin typeface="Arial" pitchFamily="34" charset="0"/>
                <a:ea typeface="Times New Roman" pitchFamily="18" charset="0"/>
                <a:cs typeface="Arial" pitchFamily="34" charset="0"/>
              </a:rPr>
              <a:t>Vihita-vasanta-vihāra		          </a:t>
            </a:r>
            <a:r>
              <a:rPr kumimoji="0" lang="de-DE" sz="1800" b="0" i="0" u="none" strike="noStrike" cap="none" normalizeH="0" baseline="0" smtClean="0">
                <a:ln>
                  <a:noFill/>
                </a:ln>
                <a:solidFill>
                  <a:srgbClr val="FFFF00"/>
                </a:solidFill>
                <a:effectLst/>
                <a:latin typeface="Arial" pitchFamily="34" charset="0"/>
                <a:ea typeface="Times New Roman" pitchFamily="18" charset="0"/>
                <a:cs typeface="Arial" pitchFamily="34" charset="0"/>
              </a:rPr>
              <a:t>......... </a:t>
            </a:r>
            <a:r>
              <a:rPr kumimoji="0" lang="fi-FI" sz="1800" b="0" i="0" u="none" strike="noStrike" cap="none" normalizeH="0" baseline="0" smtClean="0">
                <a:ln>
                  <a:noFill/>
                </a:ln>
                <a:solidFill>
                  <a:srgbClr val="FFFF00"/>
                </a:solidFill>
                <a:effectLst/>
                <a:latin typeface="Arial" pitchFamily="34" charset="0"/>
                <a:ea typeface="Times New Roman" pitchFamily="18" charset="0"/>
                <a:cs typeface="Arial" pitchFamily="34" charset="0"/>
              </a:rPr>
              <a:t>(Jaya)</a:t>
            </a:r>
            <a:endParaRPr kumimoji="0" lang="en-US" sz="1100" b="0" i="0" u="none" strike="noStrike" cap="none" normalizeH="0" baseline="0" smtClean="0">
              <a:ln>
                <a:noFill/>
              </a:ln>
              <a:solidFill>
                <a:srgbClr val="FFFF00"/>
              </a:solidFill>
              <a:effectLst/>
              <a:latin typeface="Arial" pitchFamily="34" charset="0"/>
              <a:cs typeface="Arial" pitchFamily="34" charset="0"/>
            </a:endParaRPr>
          </a:p>
          <a:p>
            <a:pPr marR="0" lvl="0" algn="l" defTabSz="914400" rtl="0" eaLnBrk="0" fontAlgn="base" latinLnBrk="0" hangingPunct="0">
              <a:lnSpc>
                <a:spcPct val="100000"/>
              </a:lnSpc>
              <a:spcBef>
                <a:spcPct val="0"/>
              </a:spcBef>
              <a:spcAft>
                <a:spcPct val="0"/>
              </a:spcAft>
              <a:buClrTx/>
              <a:buSzTx/>
              <a:buFontTx/>
              <a:buNone/>
              <a:tabLst/>
            </a:pPr>
            <a:r>
              <a:rPr kumimoji="0" lang="fi-FI" sz="600" b="0" i="0" u="none" strike="noStrike" cap="none" normalizeH="0" baseline="0" smtClean="0">
                <a:ln>
                  <a:noFill/>
                </a:ln>
                <a:solidFill>
                  <a:srgbClr val="FFFF00"/>
                </a:solidFill>
                <a:effectLst/>
                <a:latin typeface="Arial" pitchFamily="34" charset="0"/>
                <a:ea typeface="Times New Roman" pitchFamily="18" charset="0"/>
                <a:cs typeface="Arial" pitchFamily="34" charset="0"/>
              </a:rPr>
              <a:t> </a:t>
            </a:r>
            <a:endParaRPr kumimoji="0" lang="en-US" sz="700" b="0" i="0" u="none" strike="noStrike" cap="none" normalizeH="0" baseline="0" smtClean="0">
              <a:ln>
                <a:noFill/>
              </a:ln>
              <a:solidFill>
                <a:srgbClr val="FFFF00"/>
              </a:solidFill>
              <a:effectLst/>
              <a:latin typeface="Arial" pitchFamily="34" charset="0"/>
              <a:cs typeface="Arial" pitchFamily="34" charset="0"/>
            </a:endParaRPr>
          </a:p>
          <a:p>
            <a:pPr marR="0" lvl="0" algn="l" defTabSz="914400" rtl="0" eaLnBrk="0" fontAlgn="base" latinLnBrk="0" hangingPunct="0">
              <a:lnSpc>
                <a:spcPct val="100000"/>
              </a:lnSpc>
              <a:spcBef>
                <a:spcPct val="0"/>
              </a:spcBef>
              <a:spcAft>
                <a:spcPct val="0"/>
              </a:spcAft>
              <a:buClrTx/>
              <a:buSzTx/>
              <a:buFontTx/>
              <a:buNone/>
              <a:tabLst/>
            </a:pPr>
            <a:r>
              <a:rPr kumimoji="0" lang="fi-FI" sz="1800" b="0" i="0" u="none" strike="noStrike" cap="none" normalizeH="0" baseline="0" smtClean="0">
                <a:ln>
                  <a:noFill/>
                </a:ln>
                <a:solidFill>
                  <a:schemeClr val="bg1"/>
                </a:solidFill>
                <a:effectLst/>
                <a:latin typeface="Arial" pitchFamily="34" charset="0"/>
                <a:ea typeface="Times New Roman" pitchFamily="18" charset="0"/>
                <a:cs typeface="Arial" pitchFamily="34" charset="0"/>
              </a:rPr>
              <a:t>Abhinava-kuţmala-guccha-samujjvala</a:t>
            </a:r>
            <a:endParaRPr kumimoji="0" lang="en-US" sz="1100" b="0" i="0" u="none" strike="noStrike" cap="none" normalizeH="0" baseline="0" smtClean="0">
              <a:ln>
                <a:noFill/>
              </a:ln>
              <a:solidFill>
                <a:schemeClr val="bg1"/>
              </a:solidFill>
              <a:effectLst/>
              <a:latin typeface="Arial" pitchFamily="34" charset="0"/>
              <a:cs typeface="Arial" pitchFamily="34" charset="0"/>
            </a:endParaRPr>
          </a:p>
          <a:p>
            <a:pPr marR="0" lvl="0" algn="l" defTabSz="914400" rtl="0" eaLnBrk="0" fontAlgn="base" latinLnBrk="0" hangingPunct="0">
              <a:lnSpc>
                <a:spcPct val="100000"/>
              </a:lnSpc>
              <a:spcBef>
                <a:spcPct val="0"/>
              </a:spcBef>
              <a:spcAft>
                <a:spcPct val="0"/>
              </a:spcAft>
              <a:buClrTx/>
              <a:buSzTx/>
              <a:buFontTx/>
              <a:buNone/>
              <a:tabLst/>
            </a:pPr>
            <a:r>
              <a:rPr kumimoji="0" lang="fi-FI" sz="1800" b="0" i="0" u="none" strike="noStrike" cap="none" normalizeH="0" baseline="0" smtClean="0">
                <a:ln>
                  <a:noFill/>
                </a:ln>
                <a:solidFill>
                  <a:schemeClr val="bg1"/>
                </a:solidFill>
                <a:effectLst/>
                <a:latin typeface="Arial" pitchFamily="34" charset="0"/>
                <a:ea typeface="Times New Roman" pitchFamily="18" charset="0"/>
                <a:cs typeface="Arial" pitchFamily="34" charset="0"/>
              </a:rPr>
              <a:t>Kuñcita-kuntala-bhāra 		          </a:t>
            </a:r>
            <a:r>
              <a:rPr kumimoji="0" lang="de-DE" sz="1800" b="0" i="0" u="none" strike="noStrike" cap="none" normalizeH="0" baseline="0" smtClean="0">
                <a:ln>
                  <a:noFill/>
                </a:ln>
                <a:solidFill>
                  <a:schemeClr val="bg1"/>
                </a:solidFill>
                <a:effectLst/>
                <a:latin typeface="Arial" pitchFamily="34" charset="0"/>
                <a:ea typeface="Times New Roman" pitchFamily="18" charset="0"/>
                <a:cs typeface="Arial" pitchFamily="34" charset="0"/>
              </a:rPr>
              <a:t>......... </a:t>
            </a:r>
            <a:r>
              <a:rPr kumimoji="0" lang="fi-FI" sz="1800" b="0" i="0" u="none" strike="noStrike" cap="none" normalizeH="0" baseline="0" smtClean="0">
                <a:ln>
                  <a:noFill/>
                </a:ln>
                <a:solidFill>
                  <a:schemeClr val="bg1"/>
                </a:solidFill>
                <a:effectLst/>
                <a:latin typeface="Arial" pitchFamily="34" charset="0"/>
                <a:ea typeface="Times New Roman" pitchFamily="18" charset="0"/>
                <a:cs typeface="Arial" pitchFamily="34" charset="0"/>
              </a:rPr>
              <a:t>(Jaya)</a:t>
            </a:r>
          </a:p>
          <a:p>
            <a:pPr marR="0" lvl="0" algn="l" defTabSz="914400" rtl="0" eaLnBrk="0" fontAlgn="base" latinLnBrk="0" hangingPunct="0">
              <a:lnSpc>
                <a:spcPct val="100000"/>
              </a:lnSpc>
              <a:spcBef>
                <a:spcPct val="0"/>
              </a:spcBef>
              <a:spcAft>
                <a:spcPct val="0"/>
              </a:spcAft>
              <a:buClrTx/>
              <a:buSzTx/>
              <a:buFontTx/>
              <a:buNone/>
              <a:tabLst/>
            </a:pPr>
            <a:endParaRPr kumimoji="0" lang="en-US" sz="800" b="0" i="0" u="none" strike="noStrike" cap="none" normalizeH="0" baseline="0" smtClean="0">
              <a:ln>
                <a:noFill/>
              </a:ln>
              <a:solidFill>
                <a:srgbClr val="FFFF00"/>
              </a:solidFill>
              <a:effectLst/>
              <a:latin typeface="Arial" pitchFamily="34" charset="0"/>
              <a:cs typeface="Arial" pitchFamily="34" charset="0"/>
            </a:endParaRPr>
          </a:p>
          <a:p>
            <a:pPr marR="0" lvl="0" algn="l" defTabSz="914400" rtl="0" eaLnBrk="0" fontAlgn="base" latinLnBrk="0" hangingPunct="0">
              <a:lnSpc>
                <a:spcPct val="100000"/>
              </a:lnSpc>
              <a:spcBef>
                <a:spcPct val="0"/>
              </a:spcBef>
              <a:spcAft>
                <a:spcPct val="0"/>
              </a:spcAft>
              <a:buClrTx/>
              <a:buSzTx/>
              <a:buFontTx/>
              <a:buNone/>
              <a:tabLst/>
            </a:pPr>
            <a:r>
              <a:rPr kumimoji="0" lang="fi-FI" sz="1800" b="0" i="0" u="none" strike="noStrike" cap="none" normalizeH="0" baseline="0" smtClean="0">
                <a:ln>
                  <a:noFill/>
                </a:ln>
                <a:solidFill>
                  <a:srgbClr val="FFFF00"/>
                </a:solidFill>
                <a:effectLst/>
                <a:latin typeface="Arial" pitchFamily="34" charset="0"/>
                <a:ea typeface="Times New Roman" pitchFamily="18" charset="0"/>
                <a:cs typeface="Arial" pitchFamily="34" charset="0"/>
              </a:rPr>
              <a:t>Praṇayi janerita-vandana-sahakṛta</a:t>
            </a:r>
            <a:endParaRPr kumimoji="0" lang="en-US" sz="1100" b="0" i="0" u="none" strike="noStrike" cap="none" normalizeH="0" baseline="0" smtClean="0">
              <a:ln>
                <a:noFill/>
              </a:ln>
              <a:solidFill>
                <a:srgbClr val="FFFF00"/>
              </a:solidFill>
              <a:effectLst/>
              <a:latin typeface="Arial" pitchFamily="34" charset="0"/>
              <a:cs typeface="Arial" pitchFamily="34" charset="0"/>
            </a:endParaRPr>
          </a:p>
          <a:p>
            <a:pPr marR="0" lvl="0" algn="l" defTabSz="914400" rtl="0" eaLnBrk="0" fontAlgn="base" latinLnBrk="0" hangingPunct="0">
              <a:lnSpc>
                <a:spcPct val="100000"/>
              </a:lnSpc>
              <a:spcBef>
                <a:spcPct val="0"/>
              </a:spcBef>
              <a:spcAft>
                <a:spcPct val="0"/>
              </a:spcAft>
              <a:buClrTx/>
              <a:buSzTx/>
              <a:buFontTx/>
              <a:buNone/>
              <a:tabLst/>
            </a:pPr>
            <a:r>
              <a:rPr kumimoji="0" lang="fi-FI" sz="1800" b="0" i="0" u="none" strike="noStrike" cap="none" normalizeH="0" baseline="0" smtClean="0">
                <a:ln>
                  <a:noFill/>
                </a:ln>
                <a:solidFill>
                  <a:srgbClr val="FFFF00"/>
                </a:solidFill>
                <a:effectLst/>
                <a:latin typeface="Arial" pitchFamily="34" charset="0"/>
                <a:ea typeface="Times New Roman" pitchFamily="18" charset="0"/>
                <a:cs typeface="Arial" pitchFamily="34" charset="0"/>
              </a:rPr>
              <a:t>Cūrṇita-vara-ghana-sāra         	      </a:t>
            </a:r>
            <a:r>
              <a:rPr kumimoji="0" lang="fi-FI" sz="1800" b="0" i="0" u="none" strike="noStrike" cap="none" normalizeH="0" smtClean="0">
                <a:ln>
                  <a:noFill/>
                </a:ln>
                <a:solidFill>
                  <a:srgbClr val="FFFF00"/>
                </a:solidFill>
                <a:effectLst/>
                <a:latin typeface="Arial" pitchFamily="34" charset="0"/>
                <a:ea typeface="Times New Roman" pitchFamily="18" charset="0"/>
                <a:cs typeface="Arial" pitchFamily="34" charset="0"/>
              </a:rPr>
              <a:t>   </a:t>
            </a:r>
            <a:r>
              <a:rPr kumimoji="0" lang="fi-FI" sz="1800" b="0" i="0" u="none" strike="noStrike" cap="none" normalizeH="0" baseline="0" smtClean="0">
                <a:ln>
                  <a:noFill/>
                </a:ln>
                <a:solidFill>
                  <a:srgbClr val="FFFF00"/>
                </a:solidFill>
                <a:effectLst/>
                <a:latin typeface="Arial" pitchFamily="34" charset="0"/>
                <a:ea typeface="Times New Roman" pitchFamily="18" charset="0"/>
                <a:cs typeface="Arial" pitchFamily="34" charset="0"/>
              </a:rPr>
              <a:t> </a:t>
            </a:r>
            <a:r>
              <a:rPr kumimoji="0" lang="de-DE" sz="1800" b="0" i="0" u="none" strike="noStrike" cap="none" normalizeH="0" baseline="0" smtClean="0">
                <a:ln>
                  <a:noFill/>
                </a:ln>
                <a:solidFill>
                  <a:srgbClr val="FFFF00"/>
                </a:solidFill>
                <a:effectLst/>
                <a:latin typeface="Arial" pitchFamily="34" charset="0"/>
                <a:ea typeface="Times New Roman" pitchFamily="18" charset="0"/>
                <a:cs typeface="Arial" pitchFamily="34" charset="0"/>
              </a:rPr>
              <a:t>.........</a:t>
            </a:r>
            <a:r>
              <a:rPr kumimoji="0" lang="fi-FI" sz="1800" b="0" i="0" u="none" strike="noStrike" cap="none" normalizeH="0" baseline="0" smtClean="0">
                <a:ln>
                  <a:noFill/>
                </a:ln>
                <a:solidFill>
                  <a:srgbClr val="FFFF00"/>
                </a:solidFill>
                <a:effectLst/>
                <a:latin typeface="Arial" pitchFamily="34" charset="0"/>
                <a:ea typeface="Times New Roman" pitchFamily="18" charset="0"/>
                <a:cs typeface="Arial" pitchFamily="34" charset="0"/>
              </a:rPr>
              <a:t> (Jaya)</a:t>
            </a:r>
            <a:endParaRPr kumimoji="0" lang="en-US" sz="1100" b="0" i="0" u="none" strike="noStrike" cap="none" normalizeH="0" baseline="0" smtClean="0">
              <a:ln>
                <a:noFill/>
              </a:ln>
              <a:solidFill>
                <a:srgbClr val="FFFF00"/>
              </a:solidFill>
              <a:effectLst/>
              <a:latin typeface="Arial" pitchFamily="34" charset="0"/>
              <a:cs typeface="Arial" pitchFamily="34" charset="0"/>
            </a:endParaRPr>
          </a:p>
          <a:p>
            <a:pPr marR="0" lvl="0" algn="l" defTabSz="914400" rtl="0" eaLnBrk="0" fontAlgn="base" latinLnBrk="0" hangingPunct="0">
              <a:lnSpc>
                <a:spcPct val="100000"/>
              </a:lnSpc>
              <a:spcBef>
                <a:spcPct val="0"/>
              </a:spcBef>
              <a:spcAft>
                <a:spcPct val="0"/>
              </a:spcAft>
              <a:buClrTx/>
              <a:buSzTx/>
              <a:buFontTx/>
              <a:buNone/>
              <a:tabLst/>
            </a:pPr>
            <a:r>
              <a:rPr kumimoji="0" lang="fi-FI" sz="600" b="0" i="0" u="none" strike="noStrike" cap="none" normalizeH="0" baseline="0" smtClean="0">
                <a:ln>
                  <a:noFill/>
                </a:ln>
                <a:solidFill>
                  <a:srgbClr val="FFFF00"/>
                </a:solidFill>
                <a:effectLst/>
                <a:latin typeface="Arial" pitchFamily="34" charset="0"/>
                <a:ea typeface="Times New Roman" pitchFamily="18" charset="0"/>
                <a:cs typeface="Arial" pitchFamily="34" charset="0"/>
              </a:rPr>
              <a:t> </a:t>
            </a:r>
            <a:endParaRPr kumimoji="0" lang="en-US" sz="700" b="0" i="0" u="none" strike="noStrike" cap="none" normalizeH="0" baseline="0" smtClean="0">
              <a:ln>
                <a:noFill/>
              </a:ln>
              <a:solidFill>
                <a:srgbClr val="FFFF00"/>
              </a:solidFill>
              <a:effectLst/>
              <a:latin typeface="Arial" pitchFamily="34" charset="0"/>
              <a:cs typeface="Arial" pitchFamily="34" charset="0"/>
            </a:endParaRPr>
          </a:p>
          <a:p>
            <a:pPr marR="0" lvl="0" algn="l" defTabSz="914400" rtl="0" eaLnBrk="0" fontAlgn="base" latinLnBrk="0" hangingPunct="0">
              <a:lnSpc>
                <a:spcPct val="100000"/>
              </a:lnSpc>
              <a:spcBef>
                <a:spcPct val="0"/>
              </a:spcBef>
              <a:spcAft>
                <a:spcPct val="0"/>
              </a:spcAft>
              <a:buClrTx/>
              <a:buSzTx/>
              <a:buFontTx/>
              <a:buNone/>
              <a:tabLst/>
            </a:pPr>
            <a:r>
              <a:rPr kumimoji="0" lang="fi-FI" sz="1800" b="0" i="0" u="none" strike="noStrike" cap="none" normalizeH="0" baseline="0" smtClean="0">
                <a:ln>
                  <a:noFill/>
                </a:ln>
                <a:solidFill>
                  <a:schemeClr val="bg1"/>
                </a:solidFill>
                <a:effectLst/>
                <a:latin typeface="Arial" pitchFamily="34" charset="0"/>
                <a:ea typeface="Times New Roman" pitchFamily="18" charset="0"/>
                <a:cs typeface="Arial" pitchFamily="34" charset="0"/>
              </a:rPr>
              <a:t>Caţula-dṛg-añcala-racita-rasoccala</a:t>
            </a:r>
            <a:endParaRPr kumimoji="0" lang="en-US" sz="1100" b="0" i="0" u="none" strike="noStrike" cap="none" normalizeH="0" baseline="0" smtClean="0">
              <a:ln>
                <a:noFill/>
              </a:ln>
              <a:solidFill>
                <a:schemeClr val="bg1"/>
              </a:solidFill>
              <a:effectLst/>
              <a:latin typeface="Arial" pitchFamily="34" charset="0"/>
              <a:cs typeface="Arial" pitchFamily="34" charset="0"/>
            </a:endParaRPr>
          </a:p>
          <a:p>
            <a:pPr marR="0" lvl="0" algn="l" defTabSz="914400" rtl="0" eaLnBrk="0" fontAlgn="base" latinLnBrk="0" hangingPunct="0">
              <a:lnSpc>
                <a:spcPct val="100000"/>
              </a:lnSpc>
              <a:spcBef>
                <a:spcPct val="0"/>
              </a:spcBef>
              <a:spcAft>
                <a:spcPct val="0"/>
              </a:spcAft>
              <a:buClrTx/>
              <a:buSzTx/>
              <a:buFontTx/>
              <a:buNone/>
              <a:tabLst/>
            </a:pPr>
            <a:r>
              <a:rPr kumimoji="0" lang="fi-FI" sz="1800" b="0" i="0" u="none" strike="noStrike" cap="none" normalizeH="0" baseline="0" smtClean="0">
                <a:ln>
                  <a:noFill/>
                </a:ln>
                <a:solidFill>
                  <a:schemeClr val="bg1"/>
                </a:solidFill>
                <a:effectLst/>
                <a:latin typeface="Arial" pitchFamily="34" charset="0"/>
                <a:ea typeface="Times New Roman" pitchFamily="18" charset="0"/>
                <a:cs typeface="Arial" pitchFamily="34" charset="0"/>
              </a:rPr>
              <a:t>Rādhā-madana-vikāra 		       </a:t>
            </a:r>
            <a:r>
              <a:rPr kumimoji="0" lang="fi-FI" sz="1800" b="0" i="0" u="none" strike="noStrike" cap="none" normalizeH="0" smtClean="0">
                <a:ln>
                  <a:noFill/>
                </a:ln>
                <a:solidFill>
                  <a:schemeClr val="bg1"/>
                </a:solidFill>
                <a:effectLst/>
                <a:latin typeface="Arial" pitchFamily="34" charset="0"/>
                <a:ea typeface="Times New Roman" pitchFamily="18" charset="0"/>
                <a:cs typeface="Arial" pitchFamily="34" charset="0"/>
              </a:rPr>
              <a:t>  </a:t>
            </a:r>
            <a:r>
              <a:rPr kumimoji="0" lang="fi-FI" sz="1800" b="0" i="0" u="none" strike="noStrike" cap="none" normalizeH="0" baseline="0" smtClean="0">
                <a:ln>
                  <a:noFill/>
                </a:ln>
                <a:solidFill>
                  <a:schemeClr val="bg1"/>
                </a:solidFill>
                <a:effectLst/>
                <a:latin typeface="Arial" pitchFamily="34" charset="0"/>
                <a:ea typeface="Times New Roman" pitchFamily="18" charset="0"/>
                <a:cs typeface="Arial" pitchFamily="34" charset="0"/>
              </a:rPr>
              <a:t> </a:t>
            </a:r>
            <a:r>
              <a:rPr kumimoji="0" lang="de-DE" sz="1800" b="0" i="0" u="none" strike="noStrike" cap="none" normalizeH="0" baseline="0" smtClean="0">
                <a:ln>
                  <a:noFill/>
                </a:ln>
                <a:solidFill>
                  <a:schemeClr val="bg1"/>
                </a:solidFill>
                <a:effectLst/>
                <a:latin typeface="Arial" pitchFamily="34" charset="0"/>
                <a:ea typeface="Times New Roman" pitchFamily="18" charset="0"/>
                <a:cs typeface="Arial" pitchFamily="34" charset="0"/>
              </a:rPr>
              <a:t>.........</a:t>
            </a:r>
            <a:r>
              <a:rPr kumimoji="0" lang="fi-FI" sz="1800" b="0" i="0" u="none" strike="noStrike" cap="none" normalizeH="0" baseline="0" smtClean="0">
                <a:ln>
                  <a:noFill/>
                </a:ln>
                <a:solidFill>
                  <a:schemeClr val="bg1"/>
                </a:solidFill>
                <a:effectLst/>
                <a:latin typeface="Arial" pitchFamily="34" charset="0"/>
                <a:ea typeface="Times New Roman" pitchFamily="18" charset="0"/>
                <a:cs typeface="Arial" pitchFamily="34" charset="0"/>
              </a:rPr>
              <a:t> (Jaya)</a:t>
            </a:r>
          </a:p>
          <a:p>
            <a:pPr marR="0" lvl="0" algn="l" defTabSz="914400" rtl="0" eaLnBrk="0" fontAlgn="base" latinLnBrk="0" hangingPunct="0">
              <a:lnSpc>
                <a:spcPct val="100000"/>
              </a:lnSpc>
              <a:spcBef>
                <a:spcPct val="0"/>
              </a:spcBef>
              <a:spcAft>
                <a:spcPct val="0"/>
              </a:spcAft>
              <a:buClrTx/>
              <a:buSzTx/>
              <a:buFontTx/>
              <a:buNone/>
              <a:tabLst/>
            </a:pPr>
            <a:endParaRPr kumimoji="0" lang="en-US" sz="600" b="0" i="0" u="none" strike="noStrike" cap="none" normalizeH="0" baseline="0" smtClean="0">
              <a:ln>
                <a:noFill/>
              </a:ln>
              <a:solidFill>
                <a:srgbClr val="FFFF00"/>
              </a:solidFill>
              <a:effectLst/>
              <a:latin typeface="Arial" pitchFamily="34" charset="0"/>
              <a:cs typeface="Arial" pitchFamily="34" charset="0"/>
            </a:endParaRPr>
          </a:p>
          <a:p>
            <a:pPr marR="0" lvl="0" algn="l" defTabSz="914400" rtl="0" eaLnBrk="0" fontAlgn="base" latinLnBrk="0" hangingPunct="0">
              <a:lnSpc>
                <a:spcPct val="100000"/>
              </a:lnSpc>
              <a:spcBef>
                <a:spcPct val="0"/>
              </a:spcBef>
              <a:spcAft>
                <a:spcPct val="0"/>
              </a:spcAft>
              <a:buClrTx/>
              <a:buSzTx/>
              <a:buFontTx/>
              <a:buNone/>
              <a:tabLst/>
            </a:pPr>
            <a:r>
              <a:rPr kumimoji="0" lang="fi-FI" sz="1800" b="0" i="0" u="none" strike="noStrike" cap="none" normalizeH="0" baseline="0" smtClean="0">
                <a:ln>
                  <a:noFill/>
                </a:ln>
                <a:solidFill>
                  <a:srgbClr val="FFFF00"/>
                </a:solidFill>
                <a:effectLst/>
                <a:latin typeface="Arial" pitchFamily="34" charset="0"/>
                <a:ea typeface="Times New Roman" pitchFamily="18" charset="0"/>
                <a:cs typeface="Arial" pitchFamily="34" charset="0"/>
              </a:rPr>
              <a:t>Bhuvana-vimohana-mañjula-nartana</a:t>
            </a:r>
            <a:endParaRPr kumimoji="0" lang="en-US" sz="1100" b="0" i="0" u="none" strike="noStrike" cap="none" normalizeH="0" baseline="0" smtClean="0">
              <a:ln>
                <a:noFill/>
              </a:ln>
              <a:solidFill>
                <a:srgbClr val="FFFF00"/>
              </a:solidFill>
              <a:effectLst/>
              <a:latin typeface="Arial" pitchFamily="34" charset="0"/>
              <a:cs typeface="Arial" pitchFamily="34" charset="0"/>
            </a:endParaRPr>
          </a:p>
          <a:p>
            <a:pPr marR="0" lvl="0" algn="l" defTabSz="914400" rtl="0" eaLnBrk="0" fontAlgn="base" latinLnBrk="0" hangingPunct="0">
              <a:lnSpc>
                <a:spcPct val="100000"/>
              </a:lnSpc>
              <a:spcBef>
                <a:spcPct val="0"/>
              </a:spcBef>
              <a:spcAft>
                <a:spcPct val="0"/>
              </a:spcAft>
              <a:buClrTx/>
              <a:buSzTx/>
              <a:buFontTx/>
              <a:buNone/>
              <a:tabLst/>
            </a:pPr>
            <a:r>
              <a:rPr kumimoji="0" lang="fi-FI" sz="1800" b="0" i="0" u="none" strike="noStrike" cap="none" normalizeH="0" baseline="0" smtClean="0">
                <a:ln>
                  <a:noFill/>
                </a:ln>
                <a:solidFill>
                  <a:srgbClr val="FFFF00"/>
                </a:solidFill>
                <a:effectLst/>
                <a:latin typeface="Arial" pitchFamily="34" charset="0"/>
                <a:ea typeface="Times New Roman" pitchFamily="18" charset="0"/>
                <a:cs typeface="Arial" pitchFamily="34" charset="0"/>
              </a:rPr>
              <a:t>Gati-valgita-maṇi-hāra 		     </a:t>
            </a:r>
            <a:r>
              <a:rPr kumimoji="0" lang="fi-FI" sz="1800" b="0" i="0" u="none" strike="noStrike" cap="none" normalizeH="0" smtClean="0">
                <a:ln>
                  <a:noFill/>
                </a:ln>
                <a:solidFill>
                  <a:srgbClr val="FFFF00"/>
                </a:solidFill>
                <a:effectLst/>
                <a:latin typeface="Arial" pitchFamily="34" charset="0"/>
                <a:ea typeface="Times New Roman" pitchFamily="18" charset="0"/>
                <a:cs typeface="Arial" pitchFamily="34" charset="0"/>
              </a:rPr>
              <a:t>    </a:t>
            </a:r>
            <a:r>
              <a:rPr kumimoji="0" lang="fi-FI" sz="1800" b="0" i="0" u="none" strike="noStrike" cap="none" normalizeH="0" baseline="0" smtClean="0">
                <a:ln>
                  <a:noFill/>
                </a:ln>
                <a:solidFill>
                  <a:srgbClr val="FFFF00"/>
                </a:solidFill>
                <a:effectLst/>
                <a:latin typeface="Arial" pitchFamily="34" charset="0"/>
                <a:ea typeface="Times New Roman" pitchFamily="18" charset="0"/>
                <a:cs typeface="Arial" pitchFamily="34" charset="0"/>
              </a:rPr>
              <a:t> </a:t>
            </a:r>
            <a:r>
              <a:rPr kumimoji="0" lang="de-DE" sz="1800" b="0" i="0" u="none" strike="noStrike" cap="none" normalizeH="0" baseline="0" smtClean="0">
                <a:ln>
                  <a:noFill/>
                </a:ln>
                <a:solidFill>
                  <a:srgbClr val="FFFF00"/>
                </a:solidFill>
                <a:effectLst/>
                <a:latin typeface="Arial" pitchFamily="34" charset="0"/>
                <a:ea typeface="Times New Roman" pitchFamily="18" charset="0"/>
                <a:cs typeface="Arial" pitchFamily="34" charset="0"/>
              </a:rPr>
              <a:t>.........</a:t>
            </a:r>
            <a:r>
              <a:rPr kumimoji="0" lang="fi-FI" sz="1800" b="0" i="0" u="none" strike="noStrike" cap="none" normalizeH="0" baseline="0" smtClean="0">
                <a:ln>
                  <a:noFill/>
                </a:ln>
                <a:solidFill>
                  <a:srgbClr val="FFFF00"/>
                </a:solidFill>
                <a:effectLst/>
                <a:latin typeface="Arial" pitchFamily="34" charset="0"/>
                <a:ea typeface="Times New Roman" pitchFamily="18" charset="0"/>
                <a:cs typeface="Arial" pitchFamily="34" charset="0"/>
              </a:rPr>
              <a:t> (Jaya)</a:t>
            </a:r>
          </a:p>
          <a:p>
            <a:pPr marR="0" lvl="0" algn="l" defTabSz="914400" rtl="0" eaLnBrk="0" fontAlgn="base" latinLnBrk="0" hangingPunct="0">
              <a:lnSpc>
                <a:spcPct val="100000"/>
              </a:lnSpc>
              <a:spcBef>
                <a:spcPct val="0"/>
              </a:spcBef>
              <a:spcAft>
                <a:spcPct val="0"/>
              </a:spcAft>
              <a:buClrTx/>
              <a:buSzTx/>
              <a:buFontTx/>
              <a:buNone/>
              <a:tabLst/>
            </a:pPr>
            <a:endParaRPr kumimoji="0" lang="en-US" sz="700" b="0" i="0" u="none" strike="noStrike" cap="none" normalizeH="0" baseline="0" smtClean="0">
              <a:ln>
                <a:noFill/>
              </a:ln>
              <a:solidFill>
                <a:srgbClr val="FFFF00"/>
              </a:solidFill>
              <a:effectLst/>
              <a:latin typeface="Arial" pitchFamily="34" charset="0"/>
              <a:cs typeface="Arial" pitchFamily="34" charset="0"/>
            </a:endParaRPr>
          </a:p>
          <a:p>
            <a:pPr marR="0" lvl="0" algn="l" defTabSz="914400" rtl="0" eaLnBrk="0" fontAlgn="base" latinLnBrk="0" hangingPunct="0">
              <a:lnSpc>
                <a:spcPct val="100000"/>
              </a:lnSpc>
              <a:spcBef>
                <a:spcPct val="0"/>
              </a:spcBef>
              <a:spcAft>
                <a:spcPct val="0"/>
              </a:spcAft>
              <a:buClrTx/>
              <a:buSzTx/>
              <a:buFontTx/>
              <a:buNone/>
              <a:tabLst/>
            </a:pPr>
            <a:r>
              <a:rPr kumimoji="0" lang="fi-FI" sz="1800" b="0" i="0" u="none" strike="noStrike" cap="none" normalizeH="0" baseline="0" smtClean="0">
                <a:ln>
                  <a:noFill/>
                </a:ln>
                <a:solidFill>
                  <a:schemeClr val="bg1"/>
                </a:solidFill>
                <a:effectLst/>
                <a:latin typeface="Arial" pitchFamily="34" charset="0"/>
                <a:ea typeface="Times New Roman" pitchFamily="18" charset="0"/>
                <a:cs typeface="Arial" pitchFamily="34" charset="0"/>
              </a:rPr>
              <a:t>Adhara-virājita-mandatara-smita</a:t>
            </a:r>
            <a:endParaRPr kumimoji="0" lang="en-US" sz="1100" b="0" i="0" u="none" strike="noStrike" cap="none" normalizeH="0" baseline="0" smtClean="0">
              <a:ln>
                <a:noFill/>
              </a:ln>
              <a:solidFill>
                <a:schemeClr val="bg1"/>
              </a:solidFill>
              <a:effectLst/>
              <a:latin typeface="Arial" pitchFamily="34" charset="0"/>
              <a:cs typeface="Arial" pitchFamily="34" charset="0"/>
            </a:endParaRPr>
          </a:p>
          <a:p>
            <a:pPr marR="0" lvl="0" algn="l" defTabSz="914400" rtl="0" eaLnBrk="0" fontAlgn="base" latinLnBrk="0" hangingPunct="0">
              <a:lnSpc>
                <a:spcPct val="100000"/>
              </a:lnSpc>
              <a:spcBef>
                <a:spcPct val="0"/>
              </a:spcBef>
              <a:spcAft>
                <a:spcPct val="0"/>
              </a:spcAft>
              <a:buClrTx/>
              <a:buSzTx/>
              <a:buFontTx/>
              <a:buNone/>
              <a:tabLst/>
            </a:pPr>
            <a:r>
              <a:rPr kumimoji="0" lang="fi-FI" sz="1800" b="0" i="0" u="none" strike="noStrike" cap="none" normalizeH="0" baseline="0" smtClean="0">
                <a:ln>
                  <a:noFill/>
                </a:ln>
                <a:solidFill>
                  <a:schemeClr val="bg1"/>
                </a:solidFill>
                <a:effectLst/>
                <a:latin typeface="Arial" pitchFamily="34" charset="0"/>
                <a:ea typeface="Times New Roman" pitchFamily="18" charset="0"/>
                <a:cs typeface="Arial" pitchFamily="34" charset="0"/>
              </a:rPr>
              <a:t>Locita-nija-parivāra 		      </a:t>
            </a:r>
            <a:r>
              <a:rPr kumimoji="0" lang="fi-FI" sz="1800" b="0" i="0" u="none" strike="noStrike" cap="none" normalizeH="0" smtClean="0">
                <a:ln>
                  <a:noFill/>
                </a:ln>
                <a:solidFill>
                  <a:schemeClr val="bg1"/>
                </a:solidFill>
                <a:effectLst/>
                <a:latin typeface="Arial" pitchFamily="34" charset="0"/>
                <a:ea typeface="Times New Roman" pitchFamily="18" charset="0"/>
                <a:cs typeface="Arial" pitchFamily="34" charset="0"/>
              </a:rPr>
              <a:t>   </a:t>
            </a:r>
            <a:r>
              <a:rPr kumimoji="0" lang="fi-FI" sz="1800" b="0" i="0" u="none" strike="noStrike" cap="none" normalizeH="0" baseline="0" smtClean="0">
                <a:ln>
                  <a:noFill/>
                </a:ln>
                <a:solidFill>
                  <a:schemeClr val="bg1"/>
                </a:solidFill>
                <a:effectLst/>
                <a:latin typeface="Arial" pitchFamily="34" charset="0"/>
                <a:ea typeface="Times New Roman" pitchFamily="18" charset="0"/>
                <a:cs typeface="Arial" pitchFamily="34" charset="0"/>
              </a:rPr>
              <a:t> </a:t>
            </a:r>
            <a:r>
              <a:rPr kumimoji="0" lang="de-DE" sz="1800" b="0" i="0" u="none" strike="noStrike" cap="none" normalizeH="0" baseline="0" smtClean="0">
                <a:ln>
                  <a:noFill/>
                </a:ln>
                <a:solidFill>
                  <a:schemeClr val="bg1"/>
                </a:solidFill>
                <a:effectLst/>
                <a:latin typeface="Arial" pitchFamily="34" charset="0"/>
                <a:ea typeface="Times New Roman" pitchFamily="18" charset="0"/>
                <a:cs typeface="Arial" pitchFamily="34" charset="0"/>
              </a:rPr>
              <a:t>.........</a:t>
            </a:r>
            <a:r>
              <a:rPr kumimoji="0" lang="fi-FI" sz="1800" b="0" i="0" u="none" strike="noStrike" cap="none" normalizeH="0" baseline="0" smtClean="0">
                <a:ln>
                  <a:noFill/>
                </a:ln>
                <a:solidFill>
                  <a:schemeClr val="bg1"/>
                </a:solidFill>
                <a:effectLst/>
                <a:latin typeface="Arial" pitchFamily="34" charset="0"/>
                <a:ea typeface="Times New Roman" pitchFamily="18" charset="0"/>
                <a:cs typeface="Arial" pitchFamily="34" charset="0"/>
              </a:rPr>
              <a:t> (Jaya)</a:t>
            </a:r>
          </a:p>
          <a:p>
            <a:pPr marR="0" lvl="0" algn="l" defTabSz="914400" rtl="0" eaLnBrk="0" fontAlgn="base" latinLnBrk="0" hangingPunct="0">
              <a:lnSpc>
                <a:spcPct val="100000"/>
              </a:lnSpc>
              <a:spcBef>
                <a:spcPct val="0"/>
              </a:spcBef>
              <a:spcAft>
                <a:spcPct val="0"/>
              </a:spcAft>
              <a:buClrTx/>
              <a:buSzTx/>
              <a:buFontTx/>
              <a:buNone/>
              <a:tabLst/>
            </a:pPr>
            <a:endParaRPr kumimoji="0" lang="en-US" sz="1100" b="0" i="0" u="none" strike="noStrike" cap="none" normalizeH="0" baseline="0" smtClean="0">
              <a:ln>
                <a:noFill/>
              </a:ln>
              <a:solidFill>
                <a:srgbClr val="FFFF00"/>
              </a:solidFill>
              <a:effectLst/>
              <a:latin typeface="Arial" pitchFamily="34" charset="0"/>
              <a:cs typeface="Arial" pitchFamily="34" charset="0"/>
            </a:endParaRPr>
          </a:p>
          <a:p>
            <a:pPr marR="0" lvl="0" algn="l" defTabSz="914400" rtl="0" eaLnBrk="0" fontAlgn="base" latinLnBrk="0" hangingPunct="0">
              <a:lnSpc>
                <a:spcPct val="100000"/>
              </a:lnSpc>
              <a:spcBef>
                <a:spcPct val="0"/>
              </a:spcBef>
              <a:spcAft>
                <a:spcPct val="0"/>
              </a:spcAft>
              <a:buClrTx/>
              <a:buSzTx/>
              <a:buFontTx/>
              <a:buNone/>
              <a:tabLst/>
            </a:pPr>
            <a:r>
              <a:rPr kumimoji="0" lang="fi-FI" sz="1800" b="0" i="0" u="none" strike="noStrike" cap="none" normalizeH="0" baseline="0" smtClean="0">
                <a:ln>
                  <a:noFill/>
                </a:ln>
                <a:solidFill>
                  <a:srgbClr val="FFFF00"/>
                </a:solidFill>
                <a:effectLst/>
                <a:latin typeface="Arial" pitchFamily="34" charset="0"/>
                <a:ea typeface="Times New Roman" pitchFamily="18" charset="0"/>
                <a:cs typeface="Arial" pitchFamily="34" charset="0"/>
              </a:rPr>
              <a:t>Nija-vallabha-jana-suhṛt-sanātana</a:t>
            </a:r>
          </a:p>
          <a:p>
            <a:pPr marR="0" lvl="0" algn="l" defTabSz="914400" rtl="0" eaLnBrk="0" fontAlgn="base" latinLnBrk="0" hangingPunct="0">
              <a:lnSpc>
                <a:spcPct val="100000"/>
              </a:lnSpc>
              <a:spcBef>
                <a:spcPct val="0"/>
              </a:spcBef>
              <a:spcAft>
                <a:spcPct val="0"/>
              </a:spcAft>
              <a:buClrTx/>
              <a:buSzTx/>
              <a:buFontTx/>
              <a:buNone/>
              <a:tabLst/>
            </a:pPr>
            <a:r>
              <a:rPr kumimoji="0" lang="fi-FI" sz="1800" b="0" i="0" u="none" strike="noStrike" cap="none" normalizeH="0" baseline="0" smtClean="0">
                <a:ln>
                  <a:noFill/>
                </a:ln>
                <a:solidFill>
                  <a:srgbClr val="FFFF00"/>
                </a:solidFill>
                <a:effectLst/>
                <a:latin typeface="Arial" pitchFamily="34" charset="0"/>
                <a:ea typeface="Times New Roman" pitchFamily="18" charset="0"/>
                <a:cs typeface="Arial" pitchFamily="34" charset="0"/>
              </a:rPr>
              <a:t>Citta-viharadavatāra		          </a:t>
            </a:r>
            <a:r>
              <a:rPr kumimoji="0" lang="de-DE" sz="1800" b="0" i="0" u="none" strike="noStrike" cap="none" normalizeH="0" baseline="0" smtClean="0">
                <a:ln>
                  <a:noFill/>
                </a:ln>
                <a:solidFill>
                  <a:srgbClr val="FFFF00"/>
                </a:solidFill>
                <a:effectLst/>
                <a:latin typeface="Arial" pitchFamily="34" charset="0"/>
                <a:ea typeface="Times New Roman" pitchFamily="18" charset="0"/>
                <a:cs typeface="Arial" pitchFamily="34" charset="0"/>
              </a:rPr>
              <a:t>.........</a:t>
            </a:r>
            <a:r>
              <a:rPr kumimoji="0" lang="fi-FI" sz="1800" b="0" i="0" u="none" strike="noStrike" cap="none" normalizeH="0" baseline="0" smtClean="0">
                <a:ln>
                  <a:noFill/>
                </a:ln>
                <a:solidFill>
                  <a:srgbClr val="FFFF00"/>
                </a:solidFill>
                <a:effectLst/>
                <a:latin typeface="Arial" pitchFamily="34" charset="0"/>
                <a:ea typeface="Times New Roman" pitchFamily="18" charset="0"/>
                <a:cs typeface="Arial" pitchFamily="34" charset="0"/>
              </a:rPr>
              <a:t> (Jaya)</a:t>
            </a:r>
            <a:r>
              <a:rPr kumimoji="0" lang="en-US" sz="1050" b="0" i="0" u="none" strike="noStrike" cap="none" normalizeH="0" baseline="0" smtClean="0">
                <a:ln>
                  <a:noFill/>
                </a:ln>
                <a:solidFill>
                  <a:schemeClr val="tx1"/>
                </a:solidFill>
                <a:effectLst/>
                <a:latin typeface="Arial" pitchFamily="34" charset="0"/>
                <a:cs typeface="Arial" pitchFamily="34" charset="0"/>
              </a:rPr>
              <a:t> </a:t>
            </a:r>
            <a:endParaRPr kumimoji="0" lang="en-US" sz="2400" b="0" i="0" u="none" strike="noStrike" cap="none" normalizeH="0" baseline="0" smtClean="0">
              <a:ln>
                <a:noFill/>
              </a:ln>
              <a:solidFill>
                <a:schemeClr val="tx1"/>
              </a:solidFill>
              <a:effectLst/>
              <a:latin typeface="Arial" pitchFamily="34" charset="0"/>
              <a:cs typeface="Arial" pitchFamily="34" charset="0"/>
            </a:endParaRPr>
          </a:p>
        </p:txBody>
      </p:sp>
      <p:pic>
        <p:nvPicPr>
          <p:cNvPr id="58371" name="Picture 3" descr="http://media1.santabanta.com/full1/Hinduism/Lord%20Krishna/lor34d.jpg"/>
          <p:cNvPicPr>
            <a:picLocks noChangeAspect="1" noChangeArrowheads="1"/>
          </p:cNvPicPr>
          <p:nvPr/>
        </p:nvPicPr>
        <p:blipFill>
          <a:blip r:embed="rId4"/>
          <a:srcRect l="28750" t="4074" r="23750" b="11481"/>
          <a:stretch>
            <a:fillRect/>
          </a:stretch>
        </p:blipFill>
        <p:spPr bwMode="auto">
          <a:xfrm>
            <a:off x="5886450" y="57150"/>
            <a:ext cx="3257550" cy="4343400"/>
          </a:xfrm>
          <a:prstGeom prst="rect">
            <a:avLst/>
          </a:prstGeom>
          <a:noFill/>
        </p:spPr>
      </p:pic>
      <p:sp>
        <p:nvSpPr>
          <p:cNvPr id="6" name="TextBox 5"/>
          <p:cNvSpPr txBox="1"/>
          <p:nvPr/>
        </p:nvSpPr>
        <p:spPr>
          <a:xfrm>
            <a:off x="4724400" y="57150"/>
            <a:ext cx="1072730" cy="584775"/>
          </a:xfrm>
          <a:prstGeom prst="rect">
            <a:avLst/>
          </a:prstGeom>
          <a:noFill/>
        </p:spPr>
        <p:txBody>
          <a:bodyPr wrap="none" rtlCol="0">
            <a:spAutoFit/>
          </a:bodyPr>
          <a:lstStyle/>
          <a:p>
            <a:r>
              <a:rPr lang="en-US" sz="3200" b="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D-20</a:t>
            </a:r>
            <a:endParaRPr lang="en-US" sz="3200" b="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pic>
        <p:nvPicPr>
          <p:cNvPr id="7" name="D-20-Jaya Jaya Sundara Nanda Kumara - Base.mp3">
            <a:hlinkClick r:id="" action="ppaction://media"/>
          </p:cNvPr>
          <p:cNvPicPr>
            <a:picLocks noRot="1" noChangeAspect="1"/>
          </p:cNvPicPr>
          <p:nvPr>
            <a:audioFile r:link="rId1"/>
          </p:nvPr>
        </p:nvPicPr>
        <p:blipFill>
          <a:blip r:embed="rId5"/>
          <a:stretch>
            <a:fillRect/>
          </a:stretch>
        </p:blipFill>
        <p:spPr>
          <a:xfrm>
            <a:off x="8610600" y="4476750"/>
            <a:ext cx="533400" cy="533400"/>
          </a:xfrm>
          <a:prstGeom prst="rect">
            <a:avLst/>
          </a:prstGeom>
        </p:spPr>
      </p:pic>
      <p:pic>
        <p:nvPicPr>
          <p:cNvPr id="8" name="D-20-Jaya Jaya Sundara Nanda Kumara.mp3">
            <a:hlinkClick r:id="" action="ppaction://media"/>
          </p:cNvPr>
          <p:cNvPicPr>
            <a:picLocks noRot="1" noChangeAspect="1"/>
          </p:cNvPicPr>
          <p:nvPr>
            <a:audioFile r:link="rId2"/>
          </p:nvPr>
        </p:nvPicPr>
        <p:blipFill>
          <a:blip r:embed="rId6"/>
          <a:stretch>
            <a:fillRect/>
          </a:stretch>
        </p:blipFill>
        <p:spPr>
          <a:xfrm>
            <a:off x="6705600" y="4552950"/>
            <a:ext cx="533400" cy="5334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04528" fill="hold"/>
                                        <p:tgtEl>
                                          <p:spTgt spid="7"/>
                                        </p:tgtEl>
                                      </p:cBhvr>
                                    </p:cmd>
                                  </p:childTnLst>
                                </p:cTn>
                              </p:par>
                            </p:childTnLst>
                          </p:cTn>
                        </p:par>
                      </p:childTnLst>
                    </p:cTn>
                  </p:par>
                </p:childTnLst>
              </p:cTn>
              <p:nextCondLst>
                <p:cond evt="onClick" delay="0">
                  <p:tgtEl>
                    <p:spTgt spid="7"/>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404528" fill="hold"/>
                                        <p:tgtEl>
                                          <p:spTgt spid="8"/>
                                        </p:tgtEl>
                                      </p:cBhvr>
                                    </p:cmd>
                                  </p:childTnLst>
                                </p:cTn>
                              </p:par>
                            </p:childTnLst>
                          </p:cTn>
                        </p:par>
                      </p:childTnLst>
                    </p:cTn>
                  </p:par>
                </p:childTnLst>
              </p:cTn>
              <p:nextCondLst>
                <p:cond evt="onClick" delay="0">
                  <p:tgtEl>
                    <p:spTgt spid="8"/>
                  </p:tgtEl>
                </p:cond>
              </p:nextCondLst>
            </p:seq>
            <p:audio>
              <p:cMediaNode>
                <p:cTn id="13"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Number Placeholder 1"/>
          <p:cNvSpPr>
            <a:spLocks noGrp="1"/>
          </p:cNvSpPr>
          <p:nvPr>
            <p:ph type="sldNum" sz="quarter" idx="4294967295"/>
          </p:nvPr>
        </p:nvSpPr>
        <p:spPr>
          <a:xfrm>
            <a:off x="7010400" y="4868466"/>
            <a:ext cx="2133600" cy="275034"/>
          </a:xfrm>
          <a:prstGeom prst="rect">
            <a:avLst/>
          </a:prstGeom>
          <a:noFill/>
          <a:ln>
            <a:miter lim="800000"/>
          </a:ln>
        </p:spPr>
        <p:txBody>
          <a:bodyPr/>
          <a:lstStyle/>
          <a:p>
            <a:pPr algn="l">
              <a:buFont typeface="Times New Roman" pitchFamily="18" charset="0"/>
              <a:buNone/>
            </a:pPr>
            <a:fld id="{5336F4F1-C387-42EC-A3AD-02FFAD119F1C}" type="slidenum">
              <a:rPr lang="en-US" smtClean="0">
                <a:latin typeface="Arial" pitchFamily="34" charset="0"/>
                <a:cs typeface="Arial" pitchFamily="34" charset="0"/>
              </a:rPr>
              <a:pPr algn="l">
                <a:buFont typeface="Times New Roman" pitchFamily="18" charset="0"/>
                <a:buNone/>
              </a:pPr>
              <a:t>52</a:t>
            </a:fld>
            <a:endParaRPr lang="en-US" smtClean="0">
              <a:latin typeface="Arial" pitchFamily="34" charset="0"/>
              <a:cs typeface="Arial" pitchFamily="34" charset="0"/>
            </a:endParaRPr>
          </a:p>
        </p:txBody>
      </p:sp>
      <p:sp>
        <p:nvSpPr>
          <p:cNvPr id="10243" name="Rectangle 1"/>
          <p:cNvSpPr>
            <a:spLocks noChangeArrowheads="1"/>
          </p:cNvSpPr>
          <p:nvPr/>
        </p:nvSpPr>
        <p:spPr bwMode="auto">
          <a:xfrm>
            <a:off x="3048000" y="209550"/>
            <a:ext cx="5334000" cy="4555093"/>
          </a:xfrm>
          <a:prstGeom prst="rect">
            <a:avLst/>
          </a:prstGeom>
          <a:noFill/>
          <a:ln w="9525">
            <a:noFill/>
            <a:miter lim="800000"/>
            <a:headEnd/>
            <a:tailEnd/>
          </a:ln>
        </p:spPr>
        <p:txBody>
          <a:bodyPr wrap="square" anchor="ctr">
            <a:spAutoFit/>
          </a:bodyPr>
          <a:lstStyle/>
          <a:p>
            <a:pPr algn="just" defTabSz="914400" eaLnBrk="0" hangingPunct="0"/>
            <a:r>
              <a:rPr lang="sv-SE" sz="2400">
                <a:solidFill>
                  <a:srgbClr val="FFFF00"/>
                </a:solidFill>
                <a:ea typeface="Times New Roman" pitchFamily="18" charset="0"/>
                <a:cs typeface="Arial" pitchFamily="34" charset="0"/>
              </a:rPr>
              <a:t>Kṛpā koro vaiṣṇava ṭhākura, </a:t>
            </a:r>
          </a:p>
          <a:p>
            <a:pPr algn="just" defTabSz="914400" eaLnBrk="0" hangingPunct="0"/>
            <a:r>
              <a:rPr lang="sv-SE" sz="2400">
                <a:solidFill>
                  <a:srgbClr val="FFFF00"/>
                </a:solidFill>
                <a:ea typeface="Times New Roman" pitchFamily="18" charset="0"/>
                <a:cs typeface="Arial" pitchFamily="34" charset="0"/>
              </a:rPr>
              <a:t>        sambandha jāniyā</a:t>
            </a:r>
            <a:endParaRPr lang="en-US" sz="2400">
              <a:solidFill>
                <a:srgbClr val="FFFF00"/>
              </a:solidFill>
              <a:ea typeface="Times New Roman" pitchFamily="18" charset="0"/>
              <a:cs typeface="Arial" pitchFamily="34" charset="0"/>
            </a:endParaRPr>
          </a:p>
          <a:p>
            <a:pPr algn="just" defTabSz="914400" eaLnBrk="0" hangingPunct="0"/>
            <a:r>
              <a:rPr lang="sv-SE" sz="2400">
                <a:solidFill>
                  <a:srgbClr val="FFFF00"/>
                </a:solidFill>
                <a:ea typeface="Times New Roman" pitchFamily="18" charset="0"/>
                <a:cs typeface="Arial" pitchFamily="34" charset="0"/>
              </a:rPr>
              <a:t>Bhajite bhajite, abhimāna hau dūra.. </a:t>
            </a:r>
            <a:endParaRPr lang="en-US" sz="2400">
              <a:solidFill>
                <a:srgbClr val="FFFF00"/>
              </a:solidFill>
              <a:ea typeface="Times New Roman" pitchFamily="18" charset="0"/>
              <a:cs typeface="Arial" pitchFamily="34" charset="0"/>
            </a:endParaRPr>
          </a:p>
          <a:p>
            <a:pPr algn="just" defTabSz="914400" eaLnBrk="0" hangingPunct="0"/>
            <a:r>
              <a:rPr lang="sv-SE" sz="1400">
                <a:solidFill>
                  <a:srgbClr val="FFFF00"/>
                </a:solidFill>
                <a:ea typeface="Times New Roman" pitchFamily="18" charset="0"/>
                <a:cs typeface="Arial" pitchFamily="34" charset="0"/>
              </a:rPr>
              <a:t> </a:t>
            </a:r>
            <a:endParaRPr lang="en-US" sz="1400">
              <a:solidFill>
                <a:srgbClr val="FFFF00"/>
              </a:solidFill>
              <a:ea typeface="Times New Roman" pitchFamily="18" charset="0"/>
              <a:cs typeface="Arial" pitchFamily="34" charset="0"/>
            </a:endParaRPr>
          </a:p>
          <a:p>
            <a:pPr algn="just" defTabSz="914400" eaLnBrk="0" hangingPunct="0"/>
            <a:r>
              <a:rPr lang="sv-SE" sz="2400">
                <a:solidFill>
                  <a:schemeClr val="bg1"/>
                </a:solidFill>
                <a:ea typeface="Times New Roman" pitchFamily="18" charset="0"/>
                <a:cs typeface="Arial" pitchFamily="34" charset="0"/>
              </a:rPr>
              <a:t>'Āmi to vaiṣṇava', e buddhi hoile, </a:t>
            </a:r>
          </a:p>
          <a:p>
            <a:pPr algn="just" defTabSz="914400" eaLnBrk="0" hangingPunct="0"/>
            <a:r>
              <a:rPr lang="sv-SE" sz="2400">
                <a:solidFill>
                  <a:schemeClr val="bg1"/>
                </a:solidFill>
                <a:ea typeface="Times New Roman" pitchFamily="18" charset="0"/>
                <a:cs typeface="Arial" pitchFamily="34" charset="0"/>
              </a:rPr>
              <a:t>        amānī nā ho'bo āmi</a:t>
            </a:r>
            <a:endParaRPr lang="en-US" sz="2400">
              <a:solidFill>
                <a:schemeClr val="bg1"/>
              </a:solidFill>
              <a:ea typeface="Times New Roman" pitchFamily="18" charset="0"/>
              <a:cs typeface="Arial" pitchFamily="34" charset="0"/>
            </a:endParaRPr>
          </a:p>
          <a:p>
            <a:pPr algn="just" defTabSz="914400" eaLnBrk="0" hangingPunct="0"/>
            <a:r>
              <a:rPr lang="sv-SE" sz="2400">
                <a:solidFill>
                  <a:schemeClr val="bg1"/>
                </a:solidFill>
                <a:ea typeface="Times New Roman" pitchFamily="18" charset="0"/>
                <a:cs typeface="Arial" pitchFamily="34" charset="0"/>
              </a:rPr>
              <a:t>Pratiṣṭhāśā āsi', hṛdoya dūṣibe, </a:t>
            </a:r>
          </a:p>
          <a:p>
            <a:pPr algn="just" defTabSz="914400" eaLnBrk="0" hangingPunct="0"/>
            <a:r>
              <a:rPr lang="sv-SE" sz="2400">
                <a:solidFill>
                  <a:schemeClr val="bg1"/>
                </a:solidFill>
                <a:ea typeface="Times New Roman" pitchFamily="18" charset="0"/>
                <a:cs typeface="Arial" pitchFamily="34" charset="0"/>
              </a:rPr>
              <a:t>        hoibo niraya-gāmī</a:t>
            </a:r>
            <a:endParaRPr lang="en-US" sz="2400">
              <a:solidFill>
                <a:schemeClr val="bg1"/>
              </a:solidFill>
              <a:ea typeface="Times New Roman" pitchFamily="18" charset="0"/>
              <a:cs typeface="Arial" pitchFamily="34" charset="0"/>
            </a:endParaRPr>
          </a:p>
          <a:p>
            <a:pPr algn="just" defTabSz="914400" eaLnBrk="0" hangingPunct="0"/>
            <a:r>
              <a:rPr lang="sv-SE" sz="1200">
                <a:solidFill>
                  <a:srgbClr val="FFFF00"/>
                </a:solidFill>
                <a:ea typeface="Times New Roman" pitchFamily="18" charset="0"/>
                <a:cs typeface="Arial" pitchFamily="34" charset="0"/>
              </a:rPr>
              <a:t> </a:t>
            </a:r>
            <a:endParaRPr lang="en-US" sz="1200">
              <a:solidFill>
                <a:srgbClr val="FFFF00"/>
              </a:solidFill>
              <a:ea typeface="Times New Roman" pitchFamily="18" charset="0"/>
              <a:cs typeface="Arial" pitchFamily="34" charset="0"/>
            </a:endParaRPr>
          </a:p>
          <a:p>
            <a:pPr algn="just" defTabSz="914400" eaLnBrk="0" hangingPunct="0"/>
            <a:r>
              <a:rPr lang="sv-SE" sz="2400">
                <a:solidFill>
                  <a:srgbClr val="FFFF00"/>
                </a:solidFill>
                <a:ea typeface="Times New Roman" pitchFamily="18" charset="0"/>
                <a:cs typeface="Arial" pitchFamily="34" charset="0"/>
              </a:rPr>
              <a:t>Tomāra kińkora, āpane jānibo, </a:t>
            </a:r>
          </a:p>
          <a:p>
            <a:pPr algn="just" defTabSz="914400" eaLnBrk="0" hangingPunct="0"/>
            <a:r>
              <a:rPr lang="sv-SE" sz="2400">
                <a:solidFill>
                  <a:srgbClr val="FFFF00"/>
                </a:solidFill>
                <a:ea typeface="Times New Roman" pitchFamily="18" charset="0"/>
                <a:cs typeface="Arial" pitchFamily="34" charset="0"/>
              </a:rPr>
              <a:t>        'guru'-abhimāna tyaji'</a:t>
            </a:r>
            <a:endParaRPr lang="en-US" sz="2400">
              <a:solidFill>
                <a:srgbClr val="FFFF00"/>
              </a:solidFill>
              <a:ea typeface="Times New Roman" pitchFamily="18" charset="0"/>
              <a:cs typeface="Arial" pitchFamily="34" charset="0"/>
            </a:endParaRPr>
          </a:p>
          <a:p>
            <a:pPr algn="just" defTabSz="914400" eaLnBrk="0" hangingPunct="0"/>
            <a:r>
              <a:rPr lang="sv-SE" sz="2400">
                <a:solidFill>
                  <a:srgbClr val="FFFF00"/>
                </a:solidFill>
                <a:ea typeface="Times New Roman" pitchFamily="18" charset="0"/>
                <a:cs typeface="Arial" pitchFamily="34" charset="0"/>
              </a:rPr>
              <a:t>Tomāra ucchiṣṭha, pada-jala-reṇu, </a:t>
            </a:r>
          </a:p>
          <a:p>
            <a:pPr algn="just" defTabSz="914400" eaLnBrk="0" hangingPunct="0"/>
            <a:r>
              <a:rPr lang="sv-SE" sz="2400">
                <a:solidFill>
                  <a:srgbClr val="FFFF00"/>
                </a:solidFill>
                <a:ea typeface="Times New Roman" pitchFamily="18" charset="0"/>
                <a:cs typeface="Arial" pitchFamily="34" charset="0"/>
              </a:rPr>
              <a:t>        sadā niṣkapaṭe bhaji</a:t>
            </a:r>
            <a:endParaRPr lang="en-US" sz="2400">
              <a:solidFill>
                <a:srgbClr val="FFFF00"/>
              </a:solidFill>
              <a:ea typeface="Times New Roman" pitchFamily="18" charset="0"/>
              <a:cs typeface="Arial" pitchFamily="34" charset="0"/>
            </a:endParaRPr>
          </a:p>
        </p:txBody>
      </p:sp>
      <p:sp>
        <p:nvSpPr>
          <p:cNvPr id="7" name="Text Box 4"/>
          <p:cNvSpPr txBox="1">
            <a:spLocks noChangeArrowheads="1"/>
          </p:cNvSpPr>
          <p:nvPr/>
        </p:nvSpPr>
        <p:spPr bwMode="auto">
          <a:xfrm>
            <a:off x="0" y="0"/>
            <a:ext cx="2209800" cy="648512"/>
          </a:xfrm>
          <a:prstGeom prst="rect">
            <a:avLst/>
          </a:prstGeom>
          <a:noFill/>
          <a:ln w="9525">
            <a:noFill/>
            <a:round/>
            <a:headEnd/>
            <a:tailEnd/>
          </a:ln>
        </p:spPr>
        <p:txBody>
          <a:bodyPr lIns="90000" tIns="46800" rIns="90000" bIns="46800">
            <a:spAutoFit/>
          </a:bodyPr>
          <a:lstStyle/>
          <a:p>
            <a:pPr>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3600" b="1">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latin typeface="Arial" charset="0"/>
              </a:rPr>
              <a:t>A-06.1</a:t>
            </a:r>
            <a:endParaRPr lang="en-US" sz="3600" b="1"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latin typeface="Arial" charset="0"/>
            </a:endParaRPr>
          </a:p>
        </p:txBody>
      </p:sp>
      <p:pic>
        <p:nvPicPr>
          <p:cNvPr id="6" name="A-06-Krpa Karo Vaishnava Thakura - Base.mp3">
            <a:hlinkClick r:id="" action="ppaction://media"/>
          </p:cNvPr>
          <p:cNvPicPr>
            <a:picLocks noRot="1" noChangeAspect="1"/>
          </p:cNvPicPr>
          <p:nvPr>
            <a:audioFile r:link="rId1"/>
          </p:nvPr>
        </p:nvPicPr>
        <p:blipFill>
          <a:blip r:embed="rId4"/>
          <a:srcRect/>
          <a:stretch>
            <a:fillRect/>
          </a:stretch>
        </p:blipFill>
        <p:spPr bwMode="auto">
          <a:xfrm>
            <a:off x="8382000" y="4552950"/>
            <a:ext cx="609600" cy="457200"/>
          </a:xfrm>
          <a:prstGeom prst="rect">
            <a:avLst/>
          </a:prstGeom>
          <a:noFill/>
          <a:ln w="9525">
            <a:noFill/>
            <a:miter lim="800000"/>
            <a:headEnd/>
            <a:tailEnd/>
          </a:ln>
        </p:spPr>
      </p:pic>
      <p:pic>
        <p:nvPicPr>
          <p:cNvPr id="8" name="A-06-Krpa Karo Vaishnava Thakura.mp3">
            <a:hlinkClick r:id="" action="ppaction://media"/>
          </p:cNvPr>
          <p:cNvPicPr>
            <a:picLocks noRot="1" noChangeAspect="1"/>
          </p:cNvPicPr>
          <p:nvPr>
            <a:audioFile r:link="rId2"/>
          </p:nvPr>
        </p:nvPicPr>
        <p:blipFill>
          <a:blip r:embed="rId5"/>
          <a:stretch>
            <a:fillRect/>
          </a:stretch>
        </p:blipFill>
        <p:spPr>
          <a:xfrm>
            <a:off x="304800" y="4400550"/>
            <a:ext cx="609600" cy="609600"/>
          </a:xfrm>
          <a:prstGeom prst="rect">
            <a:avLst/>
          </a:prstGeom>
        </p:spPr>
      </p:pic>
      <p:pic>
        <p:nvPicPr>
          <p:cNvPr id="5122" name="Picture 2" descr="http://www.iskconcongregation.com/sites/default/files/caitanya10.jpg"/>
          <p:cNvPicPr>
            <a:picLocks noChangeAspect="1" noChangeArrowheads="1"/>
          </p:cNvPicPr>
          <p:nvPr/>
        </p:nvPicPr>
        <p:blipFill>
          <a:blip r:embed="rId6"/>
          <a:srcRect/>
          <a:stretch>
            <a:fillRect/>
          </a:stretch>
        </p:blipFill>
        <p:spPr bwMode="auto">
          <a:xfrm>
            <a:off x="41347" y="742950"/>
            <a:ext cx="2890353" cy="35052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 fill="hold"/>
                                        <p:tgtEl>
                                          <p:spTgt spid="6"/>
                                        </p:tgtEl>
                                      </p:cBhvr>
                                    </p:cmd>
                                  </p:childTnLst>
                                </p:cTn>
                              </p:par>
                            </p:childTnLst>
                          </p:cTn>
                        </p:par>
                      </p:childTnLst>
                    </p:cTn>
                  </p:par>
                </p:childTnLst>
              </p:cTn>
              <p:nextCondLst>
                <p:cond evt="onClick" delay="0">
                  <p:tgtEl>
                    <p:spTgt spid="6"/>
                  </p:tgtEl>
                </p:cond>
              </p:nextCondLst>
            </p:seq>
            <p:audio>
              <p:cMediaNode numSld="4">
                <p:cTn id="12" fill="hold" display="0">
                  <p:stCondLst>
                    <p:cond delay="indefinite"/>
                  </p:stCondLst>
                  <p:endCondLst>
                    <p:cond evt="onPrev" delay="0">
                      <p:tgtEl>
                        <p:sldTgt/>
                      </p:tgtEl>
                    </p:cond>
                    <p:cond evt="onStopAudio" delay="0">
                      <p:tgtEl>
                        <p:sldTgt/>
                      </p:tgtEl>
                    </p:cond>
                  </p:endCondLst>
                </p:cTn>
                <p:tgtEl>
                  <p:spTgt spid="6"/>
                </p:tgtEl>
              </p:cMediaNode>
            </p:audio>
            <p:audio>
              <p:cMediaNode numSld="4">
                <p:cTn id="13" fill="hold" display="0">
                  <p:stCondLst>
                    <p:cond delay="indefinite"/>
                  </p:stCondLst>
                  <p:endCondLst>
                    <p:cond evt="onPrev" delay="0">
                      <p:tgtEl>
                        <p:sldTgt/>
                      </p:tgtEl>
                    </p:cond>
                    <p:cond evt="onStopAudio" delay="0">
                      <p:tgtEl>
                        <p:sldTgt/>
                      </p:tgtEl>
                    </p:cond>
                  </p:endCondLst>
                </p:cTn>
                <p:tgtEl>
                  <p:spTgt spid="8"/>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Number Placeholder 1"/>
          <p:cNvSpPr>
            <a:spLocks noGrp="1"/>
          </p:cNvSpPr>
          <p:nvPr>
            <p:ph type="sldNum" sz="quarter" idx="4294967295"/>
          </p:nvPr>
        </p:nvSpPr>
        <p:spPr>
          <a:xfrm>
            <a:off x="7010400" y="4868466"/>
            <a:ext cx="2133600" cy="275034"/>
          </a:xfrm>
          <a:prstGeom prst="rect">
            <a:avLst/>
          </a:prstGeom>
          <a:noFill/>
          <a:ln>
            <a:miter lim="800000"/>
          </a:ln>
        </p:spPr>
        <p:txBody>
          <a:bodyPr/>
          <a:lstStyle/>
          <a:p>
            <a:pPr algn="l">
              <a:buFont typeface="Times New Roman" pitchFamily="18" charset="0"/>
              <a:buNone/>
            </a:pPr>
            <a:fld id="{12E01933-9CC4-4288-8172-45B63E99CBC7}" type="slidenum">
              <a:rPr lang="en-US" smtClean="0">
                <a:latin typeface="Arial" pitchFamily="34" charset="0"/>
                <a:cs typeface="Arial" pitchFamily="34" charset="0"/>
              </a:rPr>
              <a:pPr algn="l">
                <a:buFont typeface="Times New Roman" pitchFamily="18" charset="0"/>
                <a:buNone/>
              </a:pPr>
              <a:t>53</a:t>
            </a:fld>
            <a:endParaRPr lang="en-US" smtClean="0">
              <a:latin typeface="Arial" pitchFamily="34" charset="0"/>
              <a:cs typeface="Arial" pitchFamily="34" charset="0"/>
            </a:endParaRPr>
          </a:p>
        </p:txBody>
      </p:sp>
      <p:sp>
        <p:nvSpPr>
          <p:cNvPr id="11268" name="Rectangle 1"/>
          <p:cNvSpPr>
            <a:spLocks noChangeArrowheads="1"/>
          </p:cNvSpPr>
          <p:nvPr/>
        </p:nvSpPr>
        <p:spPr bwMode="auto">
          <a:xfrm>
            <a:off x="3200400" y="1580674"/>
            <a:ext cx="5867400" cy="3200876"/>
          </a:xfrm>
          <a:prstGeom prst="rect">
            <a:avLst/>
          </a:prstGeom>
          <a:noFill/>
          <a:ln w="9525">
            <a:noFill/>
            <a:miter lim="800000"/>
            <a:headEnd/>
            <a:tailEnd/>
          </a:ln>
        </p:spPr>
        <p:txBody>
          <a:bodyPr wrap="square" anchor="ctr">
            <a:spAutoFit/>
          </a:bodyPr>
          <a:lstStyle/>
          <a:p>
            <a:pPr algn="just" eaLnBrk="0" hangingPunct="0"/>
            <a:r>
              <a:rPr lang="sv-SE" sz="2400">
                <a:solidFill>
                  <a:schemeClr val="bg1"/>
                </a:solidFill>
                <a:ea typeface="Times New Roman" pitchFamily="18" charset="0"/>
                <a:cs typeface="Arial" pitchFamily="34" charset="0"/>
              </a:rPr>
              <a:t> 'Nije śreṣṭha' jāni, ucchiṣṭthādi dāne, </a:t>
            </a:r>
            <a:endParaRPr lang="en-US" sz="2400">
              <a:solidFill>
                <a:schemeClr val="bg1"/>
              </a:solidFill>
              <a:ea typeface="Times New Roman" pitchFamily="18" charset="0"/>
              <a:cs typeface="Arial" pitchFamily="34" charset="0"/>
            </a:endParaRPr>
          </a:p>
          <a:p>
            <a:pPr algn="just" eaLnBrk="0" hangingPunct="0"/>
            <a:r>
              <a:rPr lang="sv-SE" sz="2400">
                <a:solidFill>
                  <a:schemeClr val="bg1"/>
                </a:solidFill>
                <a:ea typeface="Times New Roman" pitchFamily="18" charset="0"/>
                <a:cs typeface="Arial" pitchFamily="34" charset="0"/>
              </a:rPr>
              <a:t>        ho'be abhimāna bhāra</a:t>
            </a:r>
            <a:endParaRPr lang="en-US" sz="2400">
              <a:solidFill>
                <a:schemeClr val="bg1"/>
              </a:solidFill>
              <a:ea typeface="Times New Roman" pitchFamily="18" charset="0"/>
              <a:cs typeface="Arial" pitchFamily="34" charset="0"/>
            </a:endParaRPr>
          </a:p>
          <a:p>
            <a:pPr algn="just" eaLnBrk="0" hangingPunct="0"/>
            <a:r>
              <a:rPr lang="sv-SE" sz="2400">
                <a:solidFill>
                  <a:schemeClr val="bg1"/>
                </a:solidFill>
                <a:ea typeface="Times New Roman" pitchFamily="18" charset="0"/>
                <a:cs typeface="Arial" pitchFamily="34" charset="0"/>
              </a:rPr>
              <a:t>Tāi śiṣya tava, thākiyā sarvadā, </a:t>
            </a:r>
          </a:p>
          <a:p>
            <a:pPr algn="just" eaLnBrk="0" hangingPunct="0"/>
            <a:r>
              <a:rPr lang="sv-SE" sz="2400">
                <a:solidFill>
                  <a:schemeClr val="bg1"/>
                </a:solidFill>
                <a:ea typeface="Times New Roman" pitchFamily="18" charset="0"/>
                <a:cs typeface="Arial" pitchFamily="34" charset="0"/>
              </a:rPr>
              <a:t>        nā loibo pūjā kā'ra</a:t>
            </a:r>
          </a:p>
          <a:p>
            <a:pPr algn="just" eaLnBrk="0" hangingPunct="0"/>
            <a:endParaRPr lang="en-US" sz="1000">
              <a:solidFill>
                <a:srgbClr val="FFFF00"/>
              </a:solidFill>
              <a:ea typeface="Times New Roman" pitchFamily="18" charset="0"/>
              <a:cs typeface="Arial" pitchFamily="34" charset="0"/>
            </a:endParaRPr>
          </a:p>
          <a:p>
            <a:pPr algn="just" eaLnBrk="0" hangingPunct="0"/>
            <a:r>
              <a:rPr lang="sv-SE" sz="2400">
                <a:solidFill>
                  <a:srgbClr val="FFFF00"/>
                </a:solidFill>
                <a:ea typeface="Times New Roman" pitchFamily="18" charset="0"/>
                <a:cs typeface="Arial" pitchFamily="34" charset="0"/>
              </a:rPr>
              <a:t>Amānī mānada, hoile kīrtane, </a:t>
            </a:r>
          </a:p>
          <a:p>
            <a:pPr algn="just" eaLnBrk="0" hangingPunct="0"/>
            <a:r>
              <a:rPr lang="sv-SE" sz="2400">
                <a:solidFill>
                  <a:srgbClr val="FFFF00"/>
                </a:solidFill>
                <a:ea typeface="Times New Roman" pitchFamily="18" charset="0"/>
                <a:cs typeface="Arial" pitchFamily="34" charset="0"/>
              </a:rPr>
              <a:t>       adhikāra dibe tumi</a:t>
            </a:r>
            <a:endParaRPr lang="en-US" sz="2400">
              <a:solidFill>
                <a:srgbClr val="FFFF00"/>
              </a:solidFill>
              <a:ea typeface="Times New Roman" pitchFamily="18" charset="0"/>
              <a:cs typeface="Arial" pitchFamily="34" charset="0"/>
            </a:endParaRPr>
          </a:p>
          <a:p>
            <a:pPr algn="just" eaLnBrk="0" hangingPunct="0"/>
            <a:r>
              <a:rPr lang="sv-SE" sz="2400">
                <a:solidFill>
                  <a:srgbClr val="FFFF00"/>
                </a:solidFill>
                <a:ea typeface="Times New Roman" pitchFamily="18" charset="0"/>
                <a:cs typeface="Arial" pitchFamily="34" charset="0"/>
              </a:rPr>
              <a:t>Tomāra caraṇe, niṣkapaṭe āmi,</a:t>
            </a:r>
          </a:p>
          <a:p>
            <a:pPr algn="just" eaLnBrk="0" hangingPunct="0"/>
            <a:r>
              <a:rPr lang="sv-SE" sz="2400">
                <a:solidFill>
                  <a:srgbClr val="FFFF00"/>
                </a:solidFill>
                <a:ea typeface="Times New Roman" pitchFamily="18" charset="0"/>
                <a:cs typeface="Arial" pitchFamily="34" charset="0"/>
              </a:rPr>
              <a:t>       kāńdiyā luṭibo bhūmi</a:t>
            </a:r>
          </a:p>
        </p:txBody>
      </p:sp>
      <p:sp>
        <p:nvSpPr>
          <p:cNvPr id="11269" name="Rectangle 4"/>
          <p:cNvSpPr>
            <a:spLocks noChangeArrowheads="1"/>
          </p:cNvSpPr>
          <p:nvPr/>
        </p:nvSpPr>
        <p:spPr bwMode="auto">
          <a:xfrm>
            <a:off x="3200400" y="104775"/>
            <a:ext cx="5496046" cy="1200329"/>
          </a:xfrm>
          <a:prstGeom prst="rect">
            <a:avLst/>
          </a:prstGeom>
          <a:noFill/>
          <a:ln w="9525">
            <a:noFill/>
            <a:miter lim="800000"/>
            <a:headEnd/>
            <a:tailEnd/>
          </a:ln>
        </p:spPr>
        <p:txBody>
          <a:bodyPr wrap="square">
            <a:spAutoFit/>
          </a:bodyPr>
          <a:lstStyle/>
          <a:p>
            <a:pPr algn="just" eaLnBrk="0" hangingPunct="0"/>
            <a:r>
              <a:rPr lang="sv-SE" sz="2400" i="1">
                <a:solidFill>
                  <a:srgbClr val="FFC000"/>
                </a:solidFill>
                <a:ea typeface="Times New Roman" pitchFamily="18" charset="0"/>
                <a:cs typeface="Arial" pitchFamily="34" charset="0"/>
              </a:rPr>
              <a:t>Kṛpā koro vaiṣṇava ṭhākura, </a:t>
            </a:r>
          </a:p>
          <a:p>
            <a:pPr algn="just" eaLnBrk="0" hangingPunct="0"/>
            <a:r>
              <a:rPr lang="sv-SE" sz="2400" i="1">
                <a:solidFill>
                  <a:srgbClr val="FFC000"/>
                </a:solidFill>
                <a:ea typeface="Times New Roman" pitchFamily="18" charset="0"/>
                <a:cs typeface="Arial" pitchFamily="34" charset="0"/>
              </a:rPr>
              <a:t>        sambandha jāniyā</a:t>
            </a:r>
            <a:endParaRPr lang="en-US" sz="2400" i="1">
              <a:solidFill>
                <a:srgbClr val="FFC000"/>
              </a:solidFill>
              <a:ea typeface="Times New Roman" pitchFamily="18" charset="0"/>
              <a:cs typeface="Arial" pitchFamily="34" charset="0"/>
            </a:endParaRPr>
          </a:p>
          <a:p>
            <a:pPr algn="just" eaLnBrk="0" hangingPunct="0"/>
            <a:r>
              <a:rPr lang="sv-SE" sz="2400" i="1">
                <a:solidFill>
                  <a:srgbClr val="FFC000"/>
                </a:solidFill>
                <a:ea typeface="Times New Roman" pitchFamily="18" charset="0"/>
                <a:cs typeface="Arial" pitchFamily="34" charset="0"/>
              </a:rPr>
              <a:t>Bhajite bhajite, abhimāna hau dūra..</a:t>
            </a:r>
          </a:p>
        </p:txBody>
      </p:sp>
      <p:sp>
        <p:nvSpPr>
          <p:cNvPr id="9" name="Text Box 4"/>
          <p:cNvSpPr txBox="1">
            <a:spLocks noChangeArrowheads="1"/>
          </p:cNvSpPr>
          <p:nvPr/>
        </p:nvSpPr>
        <p:spPr bwMode="auto">
          <a:xfrm>
            <a:off x="0" y="0"/>
            <a:ext cx="2209800" cy="648512"/>
          </a:xfrm>
          <a:prstGeom prst="rect">
            <a:avLst/>
          </a:prstGeom>
          <a:noFill/>
          <a:ln w="9525">
            <a:noFill/>
            <a:round/>
            <a:headEnd/>
            <a:tailEnd/>
          </a:ln>
        </p:spPr>
        <p:txBody>
          <a:bodyPr lIns="90000" tIns="46800" rIns="90000" bIns="46800">
            <a:spAutoFit/>
          </a:bodyPr>
          <a:lstStyle/>
          <a:p>
            <a:pPr>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3600" b="1">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latin typeface="Arial" charset="0"/>
              </a:rPr>
              <a:t>A-06.2</a:t>
            </a:r>
            <a:endParaRPr lang="en-US" sz="3600" b="1"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latin typeface="Arial" charset="0"/>
            </a:endParaRPr>
          </a:p>
        </p:txBody>
      </p:sp>
      <p:pic>
        <p:nvPicPr>
          <p:cNvPr id="4098" name="Picture 2" descr="http://www.harekrsna.de/artikel/nitai/Nitai2.jpg"/>
          <p:cNvPicPr>
            <a:picLocks noChangeAspect="1" noChangeArrowheads="1"/>
          </p:cNvPicPr>
          <p:nvPr/>
        </p:nvPicPr>
        <p:blipFill>
          <a:blip r:embed="rId2"/>
          <a:srcRect/>
          <a:stretch>
            <a:fillRect/>
          </a:stretch>
        </p:blipFill>
        <p:spPr bwMode="auto">
          <a:xfrm>
            <a:off x="76200" y="742950"/>
            <a:ext cx="3048000" cy="3770218"/>
          </a:xfrm>
          <a:prstGeom prst="rect">
            <a:avLst/>
          </a:prstGeom>
          <a:noFill/>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EB021C0B-39DD-496E-A217-0D1DDCA6E62C}" type="slidenum">
              <a:rPr lang="en-US" smtClean="0"/>
              <a:pPr>
                <a:defRPr/>
              </a:pPr>
              <a:t>54</a:t>
            </a:fld>
            <a:endParaRPr lang="en-US"/>
          </a:p>
        </p:txBody>
      </p:sp>
      <p:pic>
        <p:nvPicPr>
          <p:cNvPr id="3" name="Picture 8" descr="http://i4.ytimg.com/vi/PJPyXXLbmGQ/hqdefault.jpg"/>
          <p:cNvPicPr>
            <a:picLocks noChangeAspect="1" noChangeArrowheads="1"/>
          </p:cNvPicPr>
          <p:nvPr/>
        </p:nvPicPr>
        <p:blipFill>
          <a:blip r:embed="rId2"/>
          <a:srcRect l="2222"/>
          <a:stretch>
            <a:fillRect/>
          </a:stretch>
        </p:blipFill>
        <p:spPr bwMode="auto">
          <a:xfrm>
            <a:off x="3429000" y="133350"/>
            <a:ext cx="5715000" cy="5010150"/>
          </a:xfrm>
          <a:prstGeom prst="rect">
            <a:avLst/>
          </a:prstGeom>
          <a:noFill/>
          <a:effectLst/>
        </p:spPr>
      </p:pic>
      <p:sp>
        <p:nvSpPr>
          <p:cNvPr id="4" name="TextBox 3"/>
          <p:cNvSpPr txBox="1"/>
          <p:nvPr/>
        </p:nvSpPr>
        <p:spPr>
          <a:xfrm>
            <a:off x="0" y="133350"/>
            <a:ext cx="3429000" cy="2062103"/>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r>
              <a:rPr lang="en-US" sz="3200" smtClean="0"/>
              <a:t>Vaishnava Thakura Ki Jay!</a:t>
            </a:r>
          </a:p>
          <a:p>
            <a:endParaRPr lang="en-US" sz="3200" smtClean="0"/>
          </a:p>
          <a:p>
            <a:r>
              <a:rPr lang="en-US" sz="3200" smtClean="0"/>
              <a:t>Bhakti Devi Ki Jay!</a:t>
            </a:r>
          </a:p>
        </p:txBody>
      </p:sp>
      <p:sp>
        <p:nvSpPr>
          <p:cNvPr id="5" name="TextBox 4"/>
          <p:cNvSpPr txBox="1"/>
          <p:nvPr/>
        </p:nvSpPr>
        <p:spPr>
          <a:xfrm>
            <a:off x="0" y="2608005"/>
            <a:ext cx="3429000" cy="2554545"/>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r>
              <a:rPr lang="en-US" sz="8000" b="1" smtClean="0">
                <a:ln w="900" cmpd="sng">
                  <a:solidFill>
                    <a:schemeClr val="accent1">
                      <a:satMod val="190000"/>
                      <a:alpha val="55000"/>
                    </a:schemeClr>
                  </a:solidFill>
                  <a:prstDash val="solid"/>
                </a:ln>
                <a:gradFill flip="none" rotWithShape="1">
                  <a:gsLst>
                    <a:gs pos="0">
                      <a:schemeClr val="accent1">
                        <a:satMod val="200000"/>
                        <a:tint val="3000"/>
                        <a:shade val="30000"/>
                        <a:satMod val="115000"/>
                      </a:schemeClr>
                    </a:gs>
                    <a:gs pos="50000">
                      <a:schemeClr val="accent1">
                        <a:satMod val="200000"/>
                        <a:tint val="3000"/>
                        <a:shade val="67500"/>
                        <a:satMod val="115000"/>
                      </a:schemeClr>
                    </a:gs>
                    <a:gs pos="100000">
                      <a:schemeClr val="accent1">
                        <a:satMod val="200000"/>
                        <a:tint val="3000"/>
                        <a:shade val="100000"/>
                        <a:satMod val="115000"/>
                      </a:schemeClr>
                    </a:gs>
                  </a:gsLst>
                  <a:lin ang="8100000" scaled="1"/>
                  <a:tileRect/>
                </a:gradFill>
                <a:effectLst>
                  <a:innerShdw blurRad="101600" dist="76200" dir="5400000">
                    <a:schemeClr val="accent1">
                      <a:satMod val="190000"/>
                      <a:tint val="100000"/>
                      <a:alpha val="74000"/>
                    </a:schemeClr>
                  </a:innerShdw>
                </a:effectLst>
              </a:rPr>
              <a:t>Thank You!</a:t>
            </a:r>
            <a:endParaRPr lang="en-US" sz="8000" b="1">
              <a:ln w="900" cmpd="sng">
                <a:solidFill>
                  <a:schemeClr val="accent1">
                    <a:satMod val="190000"/>
                    <a:alpha val="55000"/>
                  </a:schemeClr>
                </a:solidFill>
                <a:prstDash val="solid"/>
              </a:ln>
              <a:gradFill flip="none" rotWithShape="1">
                <a:gsLst>
                  <a:gs pos="0">
                    <a:schemeClr val="accent1">
                      <a:satMod val="200000"/>
                      <a:tint val="3000"/>
                      <a:shade val="30000"/>
                      <a:satMod val="115000"/>
                    </a:schemeClr>
                  </a:gs>
                  <a:gs pos="50000">
                    <a:schemeClr val="accent1">
                      <a:satMod val="200000"/>
                      <a:tint val="3000"/>
                      <a:shade val="67500"/>
                      <a:satMod val="115000"/>
                    </a:schemeClr>
                  </a:gs>
                  <a:gs pos="100000">
                    <a:schemeClr val="accent1">
                      <a:satMod val="200000"/>
                      <a:tint val="3000"/>
                      <a:shade val="100000"/>
                      <a:satMod val="115000"/>
                    </a:schemeClr>
                  </a:gs>
                </a:gsLst>
                <a:lin ang="8100000" scaled="1"/>
                <a:tileRect/>
              </a:gradFill>
              <a:effectLst>
                <a:innerShdw blurRad="101600" dist="76200" dir="5400000">
                  <a:schemeClr val="accent1">
                    <a:satMod val="190000"/>
                    <a:tint val="100000"/>
                    <a:alpha val="74000"/>
                  </a:schemeClr>
                </a:innerShdw>
              </a:effectLst>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3"/>
          <p:cNvPicPr>
            <a:picLocks noChangeAspect="1" noChangeArrowheads="1"/>
          </p:cNvPicPr>
          <p:nvPr/>
        </p:nvPicPr>
        <p:blipFill>
          <a:blip r:embed="rId3"/>
          <a:srcRect/>
          <a:stretch>
            <a:fillRect/>
          </a:stretch>
        </p:blipFill>
        <p:spPr bwMode="auto">
          <a:xfrm>
            <a:off x="0" y="0"/>
            <a:ext cx="2362200" cy="1581150"/>
          </a:xfrm>
          <a:prstGeom prst="rect">
            <a:avLst/>
          </a:prstGeom>
          <a:noFill/>
          <a:ln w="9525">
            <a:noFill/>
            <a:miter lim="800000"/>
            <a:headEnd/>
            <a:tailEnd/>
          </a:ln>
        </p:spPr>
      </p:pic>
      <p:pic>
        <p:nvPicPr>
          <p:cNvPr id="5123" name="Picture 4"/>
          <p:cNvPicPr>
            <a:picLocks noChangeAspect="1" noChangeArrowheads="1"/>
          </p:cNvPicPr>
          <p:nvPr/>
        </p:nvPicPr>
        <p:blipFill>
          <a:blip r:embed="rId4"/>
          <a:srcRect l="3355" r="1135"/>
          <a:stretch>
            <a:fillRect/>
          </a:stretch>
        </p:blipFill>
        <p:spPr bwMode="auto">
          <a:xfrm>
            <a:off x="2362200" y="0"/>
            <a:ext cx="6781800" cy="4171950"/>
          </a:xfrm>
          <a:prstGeom prst="rect">
            <a:avLst/>
          </a:prstGeom>
          <a:noFill/>
          <a:ln w="9525">
            <a:noFill/>
            <a:miter lim="800000"/>
            <a:headEnd/>
            <a:tailEnd/>
          </a:ln>
        </p:spPr>
      </p:pic>
      <p:sp>
        <p:nvSpPr>
          <p:cNvPr id="11" name="Rounded Rectangle 10"/>
          <p:cNvSpPr/>
          <p:nvPr/>
        </p:nvSpPr>
        <p:spPr>
          <a:xfrm>
            <a:off x="2362200" y="3120391"/>
            <a:ext cx="5029200" cy="1028701"/>
          </a:xfrm>
          <a:prstGeom prst="roundRect">
            <a:avLst/>
          </a:prstGeom>
        </p:spPr>
        <p:style>
          <a:lnRef idx="0">
            <a:schemeClr val="accent5"/>
          </a:lnRef>
          <a:fillRef idx="3">
            <a:schemeClr val="accent5"/>
          </a:fillRef>
          <a:effectRef idx="3">
            <a:schemeClr val="accent5"/>
          </a:effectRef>
          <a:fontRef idx="minor">
            <a:schemeClr val="lt1"/>
          </a:fontRef>
        </p:style>
        <p:txBody>
          <a:bodyPr lIns="91431" tIns="45715" rIns="91431" bIns="45715" anchor="ctr"/>
          <a:lstStyle/>
          <a:p>
            <a:pPr algn="ctr">
              <a:defRPr/>
            </a:pPr>
            <a:r>
              <a:rPr lang="en-US" sz="18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Hare </a:t>
            </a:r>
            <a:r>
              <a:rPr lang="en-US" sz="1800" b="1" spc="50" dirty="0" err="1">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Krsna</a:t>
            </a:r>
            <a:r>
              <a:rPr lang="en-US" sz="18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 Hare </a:t>
            </a:r>
            <a:r>
              <a:rPr lang="en-US" sz="1800" b="1" spc="50" dirty="0" err="1">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Krsna</a:t>
            </a:r>
            <a:r>
              <a:rPr lang="en-US" sz="18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 </a:t>
            </a:r>
          </a:p>
          <a:p>
            <a:pPr algn="ctr">
              <a:defRPr/>
            </a:pPr>
            <a:r>
              <a:rPr lang="en-US" sz="1800" b="1" spc="50" dirty="0" err="1">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Krsna</a:t>
            </a:r>
            <a:r>
              <a:rPr lang="en-US" sz="18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 </a:t>
            </a:r>
            <a:r>
              <a:rPr lang="en-US" sz="1800" b="1" spc="50" dirty="0" err="1">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Krsna</a:t>
            </a:r>
            <a:r>
              <a:rPr lang="en-US" sz="18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 Hare </a:t>
            </a:r>
            <a:r>
              <a:rPr lang="en-US" sz="1800" b="1" spc="50" dirty="0" err="1">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Hare</a:t>
            </a:r>
            <a:endParaRPr lang="en-US" sz="18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a:p>
            <a:pPr algn="ctr">
              <a:defRPr/>
            </a:pPr>
            <a:r>
              <a:rPr lang="en-US" sz="18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Hare Rama Hare Rama </a:t>
            </a:r>
          </a:p>
          <a:p>
            <a:pPr algn="ctr">
              <a:defRPr/>
            </a:pPr>
            <a:r>
              <a:rPr lang="en-US" sz="18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Rama Rama Hare </a:t>
            </a:r>
            <a:r>
              <a:rPr lang="en-US" sz="1800" b="1" spc="50" dirty="0" err="1">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Hare</a:t>
            </a:r>
            <a:endParaRPr lang="en-US" sz="18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p:txBody>
      </p:sp>
      <p:sp>
        <p:nvSpPr>
          <p:cNvPr id="12" name="Rectangle 11"/>
          <p:cNvSpPr/>
          <p:nvPr/>
        </p:nvSpPr>
        <p:spPr>
          <a:xfrm>
            <a:off x="2438400" y="4171950"/>
            <a:ext cx="6705600" cy="971550"/>
          </a:xfrm>
          <a:prstGeom prst="rect">
            <a:avLst/>
          </a:prstGeom>
        </p:spPr>
        <p:style>
          <a:lnRef idx="0">
            <a:schemeClr val="accent4"/>
          </a:lnRef>
          <a:fillRef idx="3">
            <a:schemeClr val="accent4"/>
          </a:fillRef>
          <a:effectRef idx="3">
            <a:schemeClr val="accent4"/>
          </a:effectRef>
          <a:fontRef idx="minor">
            <a:schemeClr val="lt1"/>
          </a:fontRef>
        </p:style>
        <p:txBody>
          <a:bodyPr lIns="91431" tIns="45715" rIns="91431" bIns="45715" anchor="ctr"/>
          <a:lstStyle/>
          <a:p>
            <a:pPr algn="ctr">
              <a:defRPr/>
            </a:pPr>
            <a:r>
              <a:rPr lang="en-US" sz="6000" b="1"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THANK YOU!</a:t>
            </a:r>
            <a:endParaRPr lang="en-US" sz="6000"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endParaRPr>
          </a:p>
        </p:txBody>
      </p:sp>
      <p:sp>
        <p:nvSpPr>
          <p:cNvPr id="7" name="Slide Number Placeholder 6"/>
          <p:cNvSpPr>
            <a:spLocks noGrp="1"/>
          </p:cNvSpPr>
          <p:nvPr>
            <p:ph type="sldNum" sz="quarter" idx="11"/>
          </p:nvPr>
        </p:nvSpPr>
        <p:spPr/>
        <p:txBody>
          <a:bodyPr/>
          <a:lstStyle/>
          <a:p>
            <a:pPr>
              <a:defRPr/>
            </a:pPr>
            <a:fld id="{5B142001-60B1-4496-95E0-98B68CCB4035}" type="slidenum">
              <a:rPr lang="en-US" smtClean="0"/>
              <a:pPr>
                <a:defRPr/>
              </a:pPr>
              <a:t>55</a:t>
            </a:fld>
            <a:endParaRPr lang="en-US" dirty="0"/>
          </a:p>
        </p:txBody>
      </p:sp>
      <p:sp>
        <p:nvSpPr>
          <p:cNvPr id="10" name="Rounded Rectangle 9"/>
          <p:cNvSpPr/>
          <p:nvPr/>
        </p:nvSpPr>
        <p:spPr>
          <a:xfrm>
            <a:off x="2362200" y="2366010"/>
            <a:ext cx="5410200" cy="754380"/>
          </a:xfrm>
          <a:prstGeom prst="roundRect">
            <a:avLst/>
          </a:prstGeom>
        </p:spPr>
        <p:style>
          <a:lnRef idx="0">
            <a:schemeClr val="dk1"/>
          </a:lnRef>
          <a:fillRef idx="3">
            <a:schemeClr val="dk1"/>
          </a:fillRef>
          <a:effectRef idx="3">
            <a:schemeClr val="dk1"/>
          </a:effectRef>
          <a:fontRef idx="minor">
            <a:schemeClr val="lt1"/>
          </a:fontRef>
        </p:style>
        <p:txBody>
          <a:bodyPr lIns="91431" tIns="45715" rIns="91431" bIns="45715" anchor="ctr">
            <a:scene3d>
              <a:camera prst="orthographicFront"/>
              <a:lightRig rig="soft" dir="t">
                <a:rot lat="0" lon="0" rev="10800000"/>
              </a:lightRig>
            </a:scene3d>
            <a:sp3d>
              <a:bevelT w="27940" h="12700"/>
              <a:contourClr>
                <a:srgbClr val="DDDDDD"/>
              </a:contourClr>
            </a:sp3d>
          </a:bodyPr>
          <a:lstStyle/>
          <a:p>
            <a:pPr algn="ctr">
              <a:defRPr/>
            </a:pPr>
            <a:r>
              <a:rPr lang="en-US" b="1" spc="150" dirty="0">
                <a:ln w="11430"/>
                <a:solidFill>
                  <a:srgbClr val="F8F8F8"/>
                </a:solidFill>
                <a:effectLst>
                  <a:outerShdw blurRad="25400" algn="tl" rotWithShape="0">
                    <a:srgbClr val="000000">
                      <a:alpha val="43000"/>
                    </a:srgbClr>
                  </a:outerShdw>
                </a:effectLst>
              </a:rPr>
              <a:t>Sri </a:t>
            </a:r>
            <a:r>
              <a:rPr lang="en-US" b="1" spc="150" dirty="0" err="1">
                <a:ln w="11430"/>
                <a:solidFill>
                  <a:srgbClr val="F8F8F8"/>
                </a:solidFill>
                <a:effectLst>
                  <a:outerShdw blurRad="25400" algn="tl" rotWithShape="0">
                    <a:srgbClr val="000000">
                      <a:alpha val="43000"/>
                    </a:srgbClr>
                  </a:outerShdw>
                </a:effectLst>
              </a:rPr>
              <a:t>Krsna</a:t>
            </a:r>
            <a:r>
              <a:rPr lang="en-US" b="1" spc="150" dirty="0">
                <a:ln w="11430"/>
                <a:solidFill>
                  <a:srgbClr val="F8F8F8"/>
                </a:solidFill>
                <a:effectLst>
                  <a:outerShdw blurRad="25400" algn="tl" rotWithShape="0">
                    <a:srgbClr val="000000">
                      <a:alpha val="43000"/>
                    </a:srgbClr>
                  </a:outerShdw>
                </a:effectLst>
              </a:rPr>
              <a:t> </a:t>
            </a:r>
            <a:r>
              <a:rPr lang="en-US" b="1" spc="150" dirty="0" err="1">
                <a:ln w="11430"/>
                <a:solidFill>
                  <a:srgbClr val="F8F8F8"/>
                </a:solidFill>
                <a:effectLst>
                  <a:outerShdw blurRad="25400" algn="tl" rotWithShape="0">
                    <a:srgbClr val="000000">
                      <a:alpha val="43000"/>
                    </a:srgbClr>
                  </a:outerShdw>
                </a:effectLst>
              </a:rPr>
              <a:t>Caitanya</a:t>
            </a:r>
            <a:r>
              <a:rPr lang="en-US" b="1" spc="150" dirty="0">
                <a:ln w="11430"/>
                <a:solidFill>
                  <a:srgbClr val="F8F8F8"/>
                </a:solidFill>
                <a:effectLst>
                  <a:outerShdw blurRad="25400" algn="tl" rotWithShape="0">
                    <a:srgbClr val="000000">
                      <a:alpha val="43000"/>
                    </a:srgbClr>
                  </a:outerShdw>
                </a:effectLst>
              </a:rPr>
              <a:t> </a:t>
            </a:r>
            <a:r>
              <a:rPr lang="en-US" b="1" spc="150" dirty="0" err="1">
                <a:ln w="11430"/>
                <a:solidFill>
                  <a:srgbClr val="F8F8F8"/>
                </a:solidFill>
                <a:effectLst>
                  <a:outerShdw blurRad="25400" algn="tl" rotWithShape="0">
                    <a:srgbClr val="000000">
                      <a:alpha val="43000"/>
                    </a:srgbClr>
                  </a:outerShdw>
                </a:effectLst>
              </a:rPr>
              <a:t>Prabhu</a:t>
            </a:r>
            <a:r>
              <a:rPr lang="en-US" b="1" spc="150" dirty="0">
                <a:ln w="11430"/>
                <a:solidFill>
                  <a:srgbClr val="F8F8F8"/>
                </a:solidFill>
                <a:effectLst>
                  <a:outerShdw blurRad="25400" algn="tl" rotWithShape="0">
                    <a:srgbClr val="000000">
                      <a:alpha val="43000"/>
                    </a:srgbClr>
                  </a:outerShdw>
                </a:effectLst>
              </a:rPr>
              <a:t> </a:t>
            </a:r>
            <a:r>
              <a:rPr lang="en-US" b="1" spc="150" dirty="0" err="1">
                <a:ln w="11430"/>
                <a:solidFill>
                  <a:srgbClr val="F8F8F8"/>
                </a:solidFill>
                <a:effectLst>
                  <a:outerShdw blurRad="25400" algn="tl" rotWithShape="0">
                    <a:srgbClr val="000000">
                      <a:alpha val="43000"/>
                    </a:srgbClr>
                  </a:outerShdw>
                </a:effectLst>
              </a:rPr>
              <a:t>Nityananda</a:t>
            </a:r>
            <a:endParaRPr lang="en-US" b="1" spc="150" dirty="0">
              <a:ln w="11430"/>
              <a:solidFill>
                <a:srgbClr val="F8F8F8"/>
              </a:solidFill>
              <a:effectLst>
                <a:outerShdw blurRad="25400" algn="tl" rotWithShape="0">
                  <a:srgbClr val="000000">
                    <a:alpha val="43000"/>
                  </a:srgbClr>
                </a:outerShdw>
              </a:effectLst>
            </a:endParaRPr>
          </a:p>
          <a:p>
            <a:pPr algn="ctr">
              <a:defRPr/>
            </a:pPr>
            <a:r>
              <a:rPr lang="en-US" b="1" spc="150" dirty="0">
                <a:ln w="11430"/>
                <a:solidFill>
                  <a:srgbClr val="F8F8F8"/>
                </a:solidFill>
                <a:effectLst>
                  <a:outerShdw blurRad="25400" algn="tl" rotWithShape="0">
                    <a:srgbClr val="000000">
                      <a:alpha val="43000"/>
                    </a:srgbClr>
                  </a:outerShdw>
                </a:effectLst>
              </a:rPr>
              <a:t>Sri </a:t>
            </a:r>
            <a:r>
              <a:rPr lang="en-US" b="1" spc="150" dirty="0" err="1">
                <a:ln w="11430"/>
                <a:solidFill>
                  <a:srgbClr val="F8F8F8"/>
                </a:solidFill>
                <a:effectLst>
                  <a:outerShdw blurRad="25400" algn="tl" rotWithShape="0">
                    <a:srgbClr val="000000">
                      <a:alpha val="43000"/>
                    </a:srgbClr>
                  </a:outerShdw>
                </a:effectLst>
              </a:rPr>
              <a:t>Advaita</a:t>
            </a:r>
            <a:r>
              <a:rPr lang="en-US" b="1" spc="150" dirty="0">
                <a:ln w="11430"/>
                <a:solidFill>
                  <a:srgbClr val="F8F8F8"/>
                </a:solidFill>
                <a:effectLst>
                  <a:outerShdw blurRad="25400" algn="tl" rotWithShape="0">
                    <a:srgbClr val="000000">
                      <a:alpha val="43000"/>
                    </a:srgbClr>
                  </a:outerShdw>
                </a:effectLst>
              </a:rPr>
              <a:t> </a:t>
            </a:r>
            <a:r>
              <a:rPr lang="en-US" b="1" spc="150" dirty="0" err="1">
                <a:ln w="11430"/>
                <a:solidFill>
                  <a:srgbClr val="F8F8F8"/>
                </a:solidFill>
                <a:effectLst>
                  <a:outerShdw blurRad="25400" algn="tl" rotWithShape="0">
                    <a:srgbClr val="000000">
                      <a:alpha val="43000"/>
                    </a:srgbClr>
                  </a:outerShdw>
                </a:effectLst>
              </a:rPr>
              <a:t>Gadadara</a:t>
            </a:r>
            <a:r>
              <a:rPr lang="en-US" b="1" spc="150" dirty="0">
                <a:ln w="11430"/>
                <a:solidFill>
                  <a:srgbClr val="F8F8F8"/>
                </a:solidFill>
                <a:effectLst>
                  <a:outerShdw blurRad="25400" algn="tl" rotWithShape="0">
                    <a:srgbClr val="000000">
                      <a:alpha val="43000"/>
                    </a:srgbClr>
                  </a:outerShdw>
                </a:effectLst>
              </a:rPr>
              <a:t> </a:t>
            </a:r>
            <a:r>
              <a:rPr lang="en-US" b="1" spc="150" dirty="0" err="1">
                <a:ln w="11430"/>
                <a:solidFill>
                  <a:srgbClr val="F8F8F8"/>
                </a:solidFill>
                <a:effectLst>
                  <a:outerShdw blurRad="25400" algn="tl" rotWithShape="0">
                    <a:srgbClr val="000000">
                      <a:alpha val="43000"/>
                    </a:srgbClr>
                  </a:outerShdw>
                </a:effectLst>
              </a:rPr>
              <a:t>Srivasadi</a:t>
            </a:r>
            <a:r>
              <a:rPr lang="en-US" b="1" spc="150" dirty="0">
                <a:ln w="11430"/>
                <a:solidFill>
                  <a:srgbClr val="F8F8F8"/>
                </a:solidFill>
                <a:effectLst>
                  <a:outerShdw blurRad="25400" algn="tl" rotWithShape="0">
                    <a:srgbClr val="000000">
                      <a:alpha val="43000"/>
                    </a:srgbClr>
                  </a:outerShdw>
                </a:effectLst>
              </a:rPr>
              <a:t> </a:t>
            </a:r>
          </a:p>
          <a:p>
            <a:pPr algn="ctr">
              <a:defRPr/>
            </a:pPr>
            <a:r>
              <a:rPr lang="en-US" b="1" spc="150" dirty="0" err="1">
                <a:ln w="11430"/>
                <a:solidFill>
                  <a:srgbClr val="F8F8F8"/>
                </a:solidFill>
                <a:effectLst>
                  <a:outerShdw blurRad="25400" algn="tl" rotWithShape="0">
                    <a:srgbClr val="000000">
                      <a:alpha val="43000"/>
                    </a:srgbClr>
                  </a:outerShdw>
                </a:effectLst>
              </a:rPr>
              <a:t>Gaura</a:t>
            </a:r>
            <a:r>
              <a:rPr lang="en-US" b="1" spc="150" dirty="0">
                <a:ln w="11430"/>
                <a:solidFill>
                  <a:srgbClr val="F8F8F8"/>
                </a:solidFill>
                <a:effectLst>
                  <a:outerShdw blurRad="25400" algn="tl" rotWithShape="0">
                    <a:srgbClr val="000000">
                      <a:alpha val="43000"/>
                    </a:srgbClr>
                  </a:outerShdw>
                </a:effectLst>
              </a:rPr>
              <a:t> </a:t>
            </a:r>
            <a:r>
              <a:rPr lang="en-US" b="1" spc="150" dirty="0" err="1">
                <a:ln w="11430"/>
                <a:solidFill>
                  <a:srgbClr val="F8F8F8"/>
                </a:solidFill>
                <a:effectLst>
                  <a:outerShdw blurRad="25400" algn="tl" rotWithShape="0">
                    <a:srgbClr val="000000">
                      <a:alpha val="43000"/>
                    </a:srgbClr>
                  </a:outerShdw>
                </a:effectLst>
              </a:rPr>
              <a:t>Bhakta</a:t>
            </a:r>
            <a:r>
              <a:rPr lang="en-US" b="1" spc="150" dirty="0">
                <a:ln w="11430"/>
                <a:solidFill>
                  <a:srgbClr val="F8F8F8"/>
                </a:solidFill>
                <a:effectLst>
                  <a:outerShdw blurRad="25400" algn="tl" rotWithShape="0">
                    <a:srgbClr val="000000">
                      <a:alpha val="43000"/>
                    </a:srgbClr>
                  </a:outerShdw>
                </a:effectLst>
              </a:rPr>
              <a:t> </a:t>
            </a:r>
            <a:r>
              <a:rPr lang="en-US" b="1" spc="150" dirty="0" err="1">
                <a:ln w="11430"/>
                <a:solidFill>
                  <a:srgbClr val="F8F8F8"/>
                </a:solidFill>
                <a:effectLst>
                  <a:outerShdw blurRad="25400" algn="tl" rotWithShape="0">
                    <a:srgbClr val="000000">
                      <a:alpha val="43000"/>
                    </a:srgbClr>
                  </a:outerShdw>
                </a:effectLst>
              </a:rPr>
              <a:t>Vrinda</a:t>
            </a:r>
            <a:endParaRPr lang="en-US" sz="1400" b="1" spc="150" dirty="0">
              <a:ln w="11430"/>
              <a:solidFill>
                <a:srgbClr val="F8F8F8"/>
              </a:solidFill>
              <a:effectLst>
                <a:outerShdw blurRad="25400" algn="tl" rotWithShape="0">
                  <a:srgbClr val="000000">
                    <a:alpha val="43000"/>
                  </a:srgbClr>
                </a:outerShdw>
              </a:effectLst>
            </a:endParaRPr>
          </a:p>
        </p:txBody>
      </p:sp>
      <p:pic>
        <p:nvPicPr>
          <p:cNvPr id="5128" name="Picture 3"/>
          <p:cNvPicPr>
            <a:picLocks noChangeAspect="1" noChangeArrowheads="1"/>
          </p:cNvPicPr>
          <p:nvPr/>
        </p:nvPicPr>
        <p:blipFill>
          <a:blip r:embed="rId5"/>
          <a:srcRect t="10001" b="9048"/>
          <a:stretch>
            <a:fillRect/>
          </a:stretch>
        </p:blipFill>
        <p:spPr bwMode="auto">
          <a:xfrm>
            <a:off x="0" y="1581150"/>
            <a:ext cx="2362200" cy="1447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EB021C0B-39DD-496E-A217-0D1DDCA6E62C}" type="slidenum">
              <a:rPr lang="en-US" smtClean="0"/>
              <a:pPr>
                <a:defRPr/>
              </a:pPr>
              <a:t>6</a:t>
            </a:fld>
            <a:endParaRPr lang="en-US"/>
          </a:p>
        </p:txBody>
      </p:sp>
      <p:pic>
        <p:nvPicPr>
          <p:cNvPr id="45062" name="Picture 6" descr="http://cactuslovers.com/desert-botanic-garden23.jpg"/>
          <p:cNvPicPr>
            <a:picLocks noChangeAspect="1" noChangeArrowheads="1"/>
          </p:cNvPicPr>
          <p:nvPr/>
        </p:nvPicPr>
        <p:blipFill>
          <a:blip r:embed="rId2"/>
          <a:srcRect/>
          <a:stretch>
            <a:fillRect/>
          </a:stretch>
        </p:blipFill>
        <p:spPr bwMode="auto">
          <a:xfrm>
            <a:off x="0" y="-17207"/>
            <a:ext cx="9144000" cy="5160708"/>
          </a:xfrm>
          <a:prstGeom prst="rect">
            <a:avLst/>
          </a:prstGeom>
          <a:noFill/>
        </p:spPr>
      </p:pic>
      <p:pic>
        <p:nvPicPr>
          <p:cNvPr id="45070" name="Picture 14" descr="http://www.colourbox.com/preview/2198871-295171-birthday-of-a-small-plant.jpg"/>
          <p:cNvPicPr>
            <a:picLocks noChangeAspect="1" noChangeArrowheads="1"/>
          </p:cNvPicPr>
          <p:nvPr/>
        </p:nvPicPr>
        <p:blipFill>
          <a:blip r:embed="rId3"/>
          <a:srcRect l="10732" t="9756"/>
          <a:stretch>
            <a:fillRect/>
          </a:stretch>
        </p:blipFill>
        <p:spPr bwMode="auto">
          <a:xfrm>
            <a:off x="0" y="3028950"/>
            <a:ext cx="2743199" cy="2114550"/>
          </a:xfrm>
          <a:prstGeom prst="ellipse">
            <a:avLst/>
          </a:prstGeom>
          <a:noFill/>
        </p:spPr>
      </p:pic>
      <p:sp>
        <p:nvSpPr>
          <p:cNvPr id="13" name="TextBox 12"/>
          <p:cNvSpPr txBox="1"/>
          <p:nvPr/>
        </p:nvSpPr>
        <p:spPr>
          <a:xfrm>
            <a:off x="1" y="1047750"/>
            <a:ext cx="2057400" cy="2062103"/>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r>
              <a:rPr lang="en-US" sz="3200" smtClean="0"/>
              <a:t>When a rare rain came, it sprouted..</a:t>
            </a:r>
            <a:endParaRPr lang="en-US" sz="32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32" fill="hold" nodeType="afterEffect">
                                  <p:stCondLst>
                                    <p:cond delay="0"/>
                                  </p:stCondLst>
                                  <p:childTnLst>
                                    <p:set>
                                      <p:cBhvr>
                                        <p:cTn id="6" dur="1" fill="hold">
                                          <p:stCondLst>
                                            <p:cond delay="0"/>
                                          </p:stCondLst>
                                        </p:cTn>
                                        <p:tgtEl>
                                          <p:spTgt spid="45070"/>
                                        </p:tgtEl>
                                        <p:attrNameLst>
                                          <p:attrName>style.visibility</p:attrName>
                                        </p:attrNameLst>
                                      </p:cBhvr>
                                      <p:to>
                                        <p:strVal val="visible"/>
                                      </p:to>
                                    </p:set>
                                    <p:animEffect transition="in" filter="diamond(out)">
                                      <p:cBhvr>
                                        <p:cTn id="7" dur="2000"/>
                                        <p:tgtEl>
                                          <p:spTgt spid="450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EB021C0B-39DD-496E-A217-0D1DDCA6E62C}" type="slidenum">
              <a:rPr lang="en-US" smtClean="0"/>
              <a:pPr>
                <a:defRPr/>
              </a:pPr>
              <a:t>7</a:t>
            </a:fld>
            <a:endParaRPr lang="en-US"/>
          </a:p>
        </p:txBody>
      </p:sp>
      <p:pic>
        <p:nvPicPr>
          <p:cNvPr id="45062" name="Picture 6" descr="http://cactuslovers.com/desert-botanic-garden23.jpg"/>
          <p:cNvPicPr>
            <a:picLocks noChangeAspect="1" noChangeArrowheads="1"/>
          </p:cNvPicPr>
          <p:nvPr/>
        </p:nvPicPr>
        <p:blipFill>
          <a:blip r:embed="rId2"/>
          <a:srcRect/>
          <a:stretch>
            <a:fillRect/>
          </a:stretch>
        </p:blipFill>
        <p:spPr bwMode="auto">
          <a:xfrm>
            <a:off x="0" y="-17207"/>
            <a:ext cx="9144000" cy="5160708"/>
          </a:xfrm>
          <a:prstGeom prst="rect">
            <a:avLst/>
          </a:prstGeom>
          <a:noFill/>
        </p:spPr>
      </p:pic>
      <p:pic>
        <p:nvPicPr>
          <p:cNvPr id="94210" name="Picture 2" descr="Stock image of 'Small plant of cucumber'"/>
          <p:cNvPicPr>
            <a:picLocks noChangeAspect="1" noChangeArrowheads="1"/>
          </p:cNvPicPr>
          <p:nvPr/>
        </p:nvPicPr>
        <p:blipFill>
          <a:blip r:embed="rId3"/>
          <a:srcRect/>
          <a:stretch>
            <a:fillRect/>
          </a:stretch>
        </p:blipFill>
        <p:spPr bwMode="auto">
          <a:xfrm>
            <a:off x="0" y="3105150"/>
            <a:ext cx="3057524" cy="2038350"/>
          </a:xfrm>
          <a:prstGeom prst="ellipse">
            <a:avLst/>
          </a:prstGeom>
          <a:noFill/>
        </p:spPr>
      </p:pic>
      <p:sp>
        <p:nvSpPr>
          <p:cNvPr id="6" name="TextBox 5"/>
          <p:cNvSpPr txBox="1"/>
          <p:nvPr/>
        </p:nvSpPr>
        <p:spPr>
          <a:xfrm>
            <a:off x="0" y="1352550"/>
            <a:ext cx="2286000" cy="1569660"/>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r>
              <a:rPr lang="en-US" sz="3200" smtClean="0"/>
              <a:t>And started as a very tiny plant…</a:t>
            </a:r>
            <a:endParaRPr lang="en-US" sz="32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32" fill="hold" nodeType="afterEffect">
                                  <p:stCondLst>
                                    <p:cond delay="0"/>
                                  </p:stCondLst>
                                  <p:childTnLst>
                                    <p:set>
                                      <p:cBhvr>
                                        <p:cTn id="6" dur="1" fill="hold">
                                          <p:stCondLst>
                                            <p:cond delay="0"/>
                                          </p:stCondLst>
                                        </p:cTn>
                                        <p:tgtEl>
                                          <p:spTgt spid="94210"/>
                                        </p:tgtEl>
                                        <p:attrNameLst>
                                          <p:attrName>style.visibility</p:attrName>
                                        </p:attrNameLst>
                                      </p:cBhvr>
                                      <p:to>
                                        <p:strVal val="visible"/>
                                      </p:to>
                                    </p:set>
                                    <p:animEffect transition="in" filter="diamond(out)">
                                      <p:cBhvr>
                                        <p:cTn id="7" dur="2000"/>
                                        <p:tgtEl>
                                          <p:spTgt spid="942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EB021C0B-39DD-496E-A217-0D1DDCA6E62C}" type="slidenum">
              <a:rPr lang="en-US" smtClean="0"/>
              <a:pPr>
                <a:defRPr/>
              </a:pPr>
              <a:t>8</a:t>
            </a:fld>
            <a:endParaRPr lang="en-US"/>
          </a:p>
        </p:txBody>
      </p:sp>
      <p:pic>
        <p:nvPicPr>
          <p:cNvPr id="45062" name="Picture 6" descr="http://cactuslovers.com/desert-botanic-garden23.jpg"/>
          <p:cNvPicPr>
            <a:picLocks noChangeAspect="1" noChangeArrowheads="1"/>
          </p:cNvPicPr>
          <p:nvPr/>
        </p:nvPicPr>
        <p:blipFill>
          <a:blip r:embed="rId2"/>
          <a:srcRect/>
          <a:stretch>
            <a:fillRect/>
          </a:stretch>
        </p:blipFill>
        <p:spPr bwMode="auto">
          <a:xfrm>
            <a:off x="0" y="-17207"/>
            <a:ext cx="9144000" cy="5160708"/>
          </a:xfrm>
          <a:prstGeom prst="rect">
            <a:avLst/>
          </a:prstGeom>
          <a:noFill/>
        </p:spPr>
      </p:pic>
      <p:sp>
        <p:nvSpPr>
          <p:cNvPr id="6" name="TextBox 5"/>
          <p:cNvSpPr txBox="1"/>
          <p:nvPr/>
        </p:nvSpPr>
        <p:spPr>
          <a:xfrm>
            <a:off x="0" y="285750"/>
            <a:ext cx="2286000" cy="2062103"/>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r>
              <a:rPr lang="en-US" sz="3200" smtClean="0"/>
              <a:t>Then it was growing..</a:t>
            </a:r>
          </a:p>
          <a:p>
            <a:r>
              <a:rPr lang="en-US" sz="3200" smtClean="0"/>
              <a:t>No one noticed..</a:t>
            </a:r>
            <a:endParaRPr lang="en-US" sz="3200"/>
          </a:p>
        </p:txBody>
      </p:sp>
      <p:pic>
        <p:nvPicPr>
          <p:cNvPr id="112642" name="Picture 2" descr="http://bonnieplants.com/wp-content/uploads/2011/10/stevia-plant-garden-185x185.jpg"/>
          <p:cNvPicPr>
            <a:picLocks noChangeAspect="1" noChangeArrowheads="1"/>
          </p:cNvPicPr>
          <p:nvPr/>
        </p:nvPicPr>
        <p:blipFill>
          <a:blip r:embed="rId3"/>
          <a:srcRect/>
          <a:stretch>
            <a:fillRect/>
          </a:stretch>
        </p:blipFill>
        <p:spPr bwMode="auto">
          <a:xfrm>
            <a:off x="0" y="2190751"/>
            <a:ext cx="2514600" cy="2952750"/>
          </a:xfrm>
          <a:prstGeom prst="rect">
            <a:avLst/>
          </a:prstGeom>
          <a:noFill/>
          <a:effectLst>
            <a:softEdge rad="317500"/>
          </a:effec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EB021C0B-39DD-496E-A217-0D1DDCA6E62C}" type="slidenum">
              <a:rPr lang="en-US" smtClean="0"/>
              <a:pPr>
                <a:defRPr/>
              </a:pPr>
              <a:t>9</a:t>
            </a:fld>
            <a:endParaRPr lang="en-US"/>
          </a:p>
        </p:txBody>
      </p:sp>
      <p:pic>
        <p:nvPicPr>
          <p:cNvPr id="45062" name="Picture 6" descr="http://cactuslovers.com/desert-botanic-garden23.jpg"/>
          <p:cNvPicPr>
            <a:picLocks noChangeAspect="1" noChangeArrowheads="1"/>
          </p:cNvPicPr>
          <p:nvPr/>
        </p:nvPicPr>
        <p:blipFill>
          <a:blip r:embed="rId2"/>
          <a:srcRect/>
          <a:stretch>
            <a:fillRect/>
          </a:stretch>
        </p:blipFill>
        <p:spPr bwMode="auto">
          <a:xfrm>
            <a:off x="0" y="-17207"/>
            <a:ext cx="9144000" cy="5160708"/>
          </a:xfrm>
          <a:prstGeom prst="rect">
            <a:avLst/>
          </a:prstGeom>
          <a:noFill/>
        </p:spPr>
      </p:pic>
      <p:sp>
        <p:nvSpPr>
          <p:cNvPr id="6" name="TextBox 5"/>
          <p:cNvSpPr txBox="1"/>
          <p:nvPr/>
        </p:nvSpPr>
        <p:spPr>
          <a:xfrm>
            <a:off x="1" y="69592"/>
            <a:ext cx="1981199" cy="5016758"/>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r>
              <a:rPr lang="en-US" sz="3200" smtClean="0"/>
              <a:t>But it grew and grew, pushing  &amp; knocking every other plant out.!.</a:t>
            </a:r>
          </a:p>
          <a:p>
            <a:endParaRPr lang="en-US" sz="3200"/>
          </a:p>
        </p:txBody>
      </p:sp>
      <p:pic>
        <p:nvPicPr>
          <p:cNvPr id="93188" name="Picture 4" descr="http://cdn.buzznet.com/assets/users13/macpro/default/yellow-flower-tree--large-msg-116737051952.jpg"/>
          <p:cNvPicPr>
            <a:picLocks noChangeAspect="1" noChangeArrowheads="1"/>
          </p:cNvPicPr>
          <p:nvPr/>
        </p:nvPicPr>
        <p:blipFill>
          <a:blip r:embed="rId3"/>
          <a:srcRect/>
          <a:stretch>
            <a:fillRect/>
          </a:stretch>
        </p:blipFill>
        <p:spPr bwMode="auto">
          <a:xfrm>
            <a:off x="1447800" y="0"/>
            <a:ext cx="3657600" cy="5143500"/>
          </a:xfrm>
          <a:prstGeom prst="rect">
            <a:avLst/>
          </a:prstGeom>
          <a:noFill/>
          <a:effectLst>
            <a:softEdge rad="635000"/>
          </a:effectLst>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79387</TotalTime>
  <Words>1186</Words>
  <Application>Microsoft Macintosh PowerPoint</Application>
  <PresentationFormat>On-screen Show (16:9)</PresentationFormat>
  <Paragraphs>333</Paragraphs>
  <Slides>55</Slides>
  <Notes>7</Notes>
  <HiddenSlides>0</HiddenSlides>
  <MMClips>11</MMClips>
  <ScaleCrop>false</ScaleCrop>
  <HeadingPairs>
    <vt:vector size="4" baseType="variant">
      <vt:variant>
        <vt:lpstr>Theme</vt:lpstr>
      </vt:variant>
      <vt:variant>
        <vt:i4>1</vt:i4>
      </vt:variant>
      <vt:variant>
        <vt:lpstr>Slide Titles</vt:lpstr>
      </vt:variant>
      <vt:variant>
        <vt:i4>55</vt:i4>
      </vt:variant>
    </vt:vector>
  </HeadingPairs>
  <TitlesOfParts>
    <vt:vector size="56" baseType="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Test</dc:creator>
  <cp:lastModifiedBy>GokulBhajan</cp:lastModifiedBy>
  <cp:revision>6567</cp:revision>
  <dcterms:created xsi:type="dcterms:W3CDTF">2007-12-30T00:59:16Z</dcterms:created>
  <dcterms:modified xsi:type="dcterms:W3CDTF">2013-01-12T19:18:39Z</dcterms:modified>
</cp:coreProperties>
</file>